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theme/themeOverride1.xml" ContentType="application/vnd.openxmlformats-officedocument.themeOverr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slideMasters/slideMaster2.xml" ContentType="application/vnd.openxmlformats-officedocument.presentationml.slideMaster+xml"/>
  <Override PartName="/ppt/slideLayouts/slideLayout12.xml" ContentType="application/vnd.openxmlformats-officedocument.presentationml.slideLayout+xml"/>
  <Override PartName="/ppt/theme/themeOverride2.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Masters/slideMaster3.xml" ContentType="application/vnd.openxmlformats-officedocument.presentationml.slideMaster+xml"/>
  <Override PartName="/ppt/slideLayouts/slideLayout23.xml" ContentType="application/vnd.openxmlformats-officedocument.presentationml.slideLayout+xml"/>
  <Override PartName="/ppt/theme/themeOverride3.xml" ContentType="application/vnd.openxmlformats-officedocument.themeOverrid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Masters/slideMaster4.xml" ContentType="application/vnd.openxmlformats-officedocument.presentationml.slideMaster+xml"/>
  <Override PartName="/ppt/slideLayouts/slideLayout34.xml" ContentType="application/vnd.openxmlformats-officedocument.presentationml.slideLayout+xml"/>
  <Override PartName="/ppt/theme/themeOverride4.xml" ContentType="application/vnd.openxmlformats-officedocument.themeOverrid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notesMasters/notesMaster1.xml" ContentType="application/vnd.openxmlformats-officedocument.presentationml.notesMaster+xml"/>
  <Override PartName="/ppt/theme/theme5.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ppt/theme/theme6.xml" ContentType="application/vnd.openxmlformats-officedocument.theme+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firstSlideNum="1" rtl="0" saveSubsetFonts="0" serverZoom="0" showSpecialPlsOnTitleSld="1">
  <p:sldMasterIdLst>
    <p:sldMasterId id="2147483696" r:id="rId1"/>
    <p:sldMasterId id="2147483697" r:id="rId2"/>
    <p:sldMasterId id="2147483698" r:id="rId3"/>
    <p:sldMasterId id="2147483699" r:id="rId4"/>
  </p:sldMasterIdLst>
  <p:notesMasterIdLst>
    <p:notesMasterId r:id="rId5"/>
  </p:notesMasterIdLst>
  <p:sldIdLst>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301" r:id="rId26"/>
    <p:sldId id="302" r:id="rId27"/>
    <p:sldId id="303" r:id="rId28"/>
  </p:sldIdLst>
  <p:sldSz type="screen4x3" cy="6858000" cx="9144000"/>
  <p:notesSz cx="6858000" cy="9144000"/>
  <p:defaultTex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lastView="sldView">
  <p:normalViewPr showOutlineIcons="1" snapVertSplitter="0" vertBarState="restored" horzBarState="restored" preferSingleView="0">
    <p:restoredLeft sz="15815" autoAdjust="0"/>
    <p:restoredTop sz="92880" autoAdjust="0"/>
  </p:normalViewPr>
  <p:slideViewPr>
    <p:cSldViewPr showGuides="0" snapToGrid="1" snapToObjects="0">
      <p:cViewPr varScale="1">
        <p:scale>
          <a:sx n="107" d="100"/>
          <a:sy n="107" d="100"/>
        </p:scale>
        <p:origin x="-84" y="-108"/>
      </p:cViewPr>
      <p:guideLst>
        <p:guide orient="horz" pos="2016"/>
        <p:guide orient="vert" pos="2880"/>
      </p:guideLst>
    </p:cSldViewPr>
  </p:slideViewPr>
  <p:gridSpacing cx="0" cy="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tableStyles" Target="tableStyles.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159" name=""/>
        <p:cNvGrpSpPr/>
        <p:nvPr/>
      </p:nvGrpSpPr>
      <p:grpSpPr>
        <a:xfrm>
          <a:off x="0" y="0"/>
          <a:ext cx="0" cy="0"/>
          <a:chOff x="0" y="0"/>
          <a:chExt cx="0" cy="0"/>
        </a:xfrm>
      </p:grpSpPr>
      <p:sp>
        <p:nvSpPr>
          <p:cNvPr id="1049023"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9024"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9025"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9026"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9027"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9028"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p:bg bwMode="white">
      <p:bgPr>
        <a:solidFill>
          <a:schemeClr val="lt1"/>
        </a:solidFill>
      </p:bgPr>
    </p:bg>
    <p:spTree>
      <p:nvGrpSpPr>
        <p:cNvPr id="123" name=""/>
        <p:cNvGrpSpPr/>
        <p:nvPr/>
      </p:nvGrpSpPr>
      <p:grpSpPr>
        <a:xfrm rot="0">
          <a:off x="0" y="0"/>
          <a:ext cx="0" cy="0"/>
          <a:chOff x="0" y="0"/>
          <a:chExt cx="0" cy="0"/>
        </a:xfrm>
      </p:grpSpPr>
      <p:sp>
        <p:nvSpPr>
          <p:cNvPr id="1048823" name=""/>
          <p:cNvSpPr/>
          <p:nvPr>
            <p:ph type="ctrTitle" sz="full" idx="0"/>
          </p:nvPr>
        </p:nvSpPr>
        <p:spPr>
          <a:xfrm rot="0">
            <a:off x="2895600" y="1371600"/>
            <a:ext cx="5867400" cy="2286000"/>
          </a:xfrm>
          <a:prstGeom prst="rect"/>
          <a:noFill/>
          <a:ln>
            <a:noFill/>
          </a:ln>
        </p:spPr>
        <p:txBody>
          <a:bodyPr anchor="ctr" bIns="45720" lIns="91440" rIns="91440" tIns="45720" vert="horz"/>
          <a:lstStyle>
            <a:lvl1pPr algn="l">
              <a:defRPr sz="4500"/>
            </a:lvl1pPr>
          </a:lstStyle>
          <a:p>
            <a:pPr lvl="0"/>
            <a:r>
              <a:rPr altLang="en-US" lang="tr-TR"/>
              <a:t>Asıl başlık stili için tıklatın</a:t>
            </a:r>
          </a:p>
        </p:txBody>
      </p:sp>
      <p:sp>
        <p:nvSpPr>
          <p:cNvPr id="1048824" name=""/>
          <p:cNvSpPr/>
          <p:nvPr>
            <p:ph type="subTitle" sz="full" idx="1"/>
          </p:nvPr>
        </p:nvSpPr>
        <p:spPr>
          <a:xfrm rot="0">
            <a:off x="2971800" y="4267200"/>
            <a:ext cx="5791200" cy="1447800"/>
          </a:xfrm>
          <a:prstGeom prst="rect"/>
          <a:noFill/>
          <a:ln>
            <a:noFill/>
          </a:ln>
        </p:spPr>
        <p:txBody>
          <a:bodyPr anchor="t" bIns="45720" lIns="91440" rIns="91440" tIns="45720" vert="horz"/>
          <a:lstStyle>
            <a:lvl1pPr marL="0">
              <a:buNone/>
              <a:defRPr b="1" sz="2600">
                <a:solidFill>
                  <a:schemeClr val="lt2"/>
                </a:solidFill>
              </a:defRPr>
            </a:lvl1pPr>
            <a:lvl2pPr algn="ctr" marL="457200">
              <a:buNone/>
              <a:defRPr b="1" sz="2600"/>
            </a:lvl2pPr>
            <a:lvl3pPr algn="ctr" marL="914400">
              <a:buNone/>
              <a:defRPr b="1" sz="2600"/>
            </a:lvl3pPr>
            <a:lvl4pPr algn="ctr" marL="1371600">
              <a:buNone/>
              <a:defRPr b="1" sz="2600"/>
            </a:lvl4pPr>
            <a:lvl5pPr algn="ctr" marL="1828800">
              <a:buNone/>
              <a:defRPr b="1" sz="2600"/>
            </a:lvl5pPr>
          </a:lstStyle>
          <a:p>
            <a:pPr lvl="0"/>
            <a:r>
              <a:rPr altLang="en-US" lang="tr-TR"/>
              <a:t>Asıl alt başlık stilini düzenlemek için tıklatın</a:t>
            </a:r>
          </a:p>
        </p:txBody>
      </p:sp>
      <p:sp>
        <p:nvSpPr>
          <p:cNvPr id="1048825" name=""/>
          <p:cNvSpPr/>
          <p:nvPr>
            <p:ph type="dt" sz="half" idx="2"/>
          </p:nvPr>
        </p:nvSpPr>
        <p:spPr>
          <a:xfrm rot="0">
            <a:off x="457200" y="6248400"/>
            <a:ext cx="2133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200">
                <a:solidFill>
                  <a:schemeClr val="lt2"/>
                </a:solidFill>
                <a:latin typeface="Arial" pitchFamily="0" charset="0"/>
              </a:rPr>
              <a:t/>
            </a:r>
            <a:endParaRPr sz="1200">
              <a:solidFill>
                <a:schemeClr val="lt2"/>
              </a:solidFill>
              <a:latin typeface="Arial" pitchFamily="0" charset="0"/>
            </a:endParaRPr>
          </a:p>
        </p:txBody>
      </p:sp>
      <p:sp>
        <p:nvSpPr>
          <p:cNvPr id="1048826" name=""/>
          <p:cNvSpPr/>
          <p:nvPr>
            <p:ph type="ftr" sz="quarter" idx="3"/>
          </p:nvPr>
        </p:nvSpPr>
        <p:spPr>
          <a:xfrm rot="0">
            <a:off x="3124200" y="6248400"/>
            <a:ext cx="2895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200">
              <a:solidFill>
                <a:schemeClr val="lt2"/>
              </a:solidFill>
              <a:latin typeface="Arial" pitchFamily="0" charset="0"/>
            </a:endParaRPr>
          </a:p>
        </p:txBody>
      </p:sp>
      <p:sp>
        <p:nvSpPr>
          <p:cNvPr id="1048827" name=""/>
          <p:cNvSpPr/>
          <p:nvPr>
            <p:ph type="sldNum" sz="quarter" idx="4"/>
          </p:nvPr>
        </p:nvSpPr>
        <p:spPr>
          <a:xfrm rot="0">
            <a:off x="6553200" y="6248400"/>
            <a:ext cx="2133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200">
                <a:solidFill>
                  <a:schemeClr val="lt2"/>
                </a:solidFill>
                <a:latin typeface="Arial" pitchFamily="0" charset="0"/>
              </a:rPr>
              <a:pPr algn="r" eaLnBrk="1" hangingPunct="1" latinLnBrk="1" lvl="0"/>
            </a:fld>
            <a:endParaRPr sz="1200">
              <a:solidFill>
                <a:schemeClr val="lt2"/>
              </a:solidFill>
              <a:latin typeface="Arial" pitchFamily="0" charset="0"/>
            </a:endParaRPr>
          </a:p>
        </p:txBody>
      </p:sp>
      <p:sp>
        <p:nvSpPr>
          <p:cNvPr id="1048828" name=""/>
          <p:cNvSpPr/>
          <p:nvPr/>
        </p:nvSpPr>
        <p:spPr>
          <a:xfrm rot="0">
            <a:off x="228600" y="990600"/>
            <a:ext cx="8610600" cy="0"/>
          </a:xfrm>
          <a:prstGeom prst="line"/>
          <a:noFill/>
          <a:ln w="66675" cap="flat" cmpd="sng">
            <a:solidFill>
              <a:schemeClr val="lt2">
                <a:alpha val="100000"/>
              </a:schemeClr>
            </a:solidFill>
            <a:prstDash val="solid"/>
            <a:round/>
          </a:ln>
        </p:spPr>
      </p:sp>
      <p:grpSp>
        <p:nvGrpSpPr>
          <p:cNvPr id="124" name=""/>
          <p:cNvGrpSpPr/>
          <p:nvPr/>
        </p:nvGrpSpPr>
        <p:grpSpPr>
          <a:xfrm rot="0">
            <a:off x="228600" y="1447800"/>
            <a:ext cx="2286000" cy="2514600"/>
            <a:chOff x="144" y="912"/>
            <a:chExt cx="1440" cy="1584"/>
          </a:xfrm>
        </p:grpSpPr>
        <p:sp>
          <p:nvSpPr>
            <p:cNvPr id="1048829" name=""/>
            <p:cNvSpPr/>
            <p:nvPr/>
          </p:nvSpPr>
          <p:spPr>
            <a:xfrm rot="0">
              <a:off x="960" y="912"/>
              <a:ext cx="52" cy="979"/>
            </a:xfrm>
            <a:prstGeom prst="rect"/>
            <a:solidFill>
              <a:schemeClr val="accent2"/>
            </a:solidFill>
            <a:ln>
              <a:noFill/>
            </a:ln>
          </p:spPr>
        </p:sp>
        <p:sp>
          <p:nvSpPr>
            <p:cNvPr id="1048830" name=""/>
            <p:cNvSpPr/>
            <p:nvPr/>
          </p:nvSpPr>
          <p:spPr>
            <a:xfrm rot="0">
              <a:off x="844" y="912"/>
              <a:ext cx="52" cy="861"/>
            </a:xfrm>
            <a:prstGeom prst="rect"/>
            <a:solidFill>
              <a:schemeClr val="dk2"/>
            </a:solidFill>
            <a:ln>
              <a:noFill/>
            </a:ln>
          </p:spPr>
        </p:sp>
        <p:sp>
          <p:nvSpPr>
            <p:cNvPr id="1048831" name=""/>
            <p:cNvSpPr/>
            <p:nvPr/>
          </p:nvSpPr>
          <p:spPr>
            <a:xfrm rot="0">
              <a:off x="727" y="912"/>
              <a:ext cx="52" cy="736"/>
            </a:xfrm>
            <a:prstGeom prst="rect"/>
            <a:solidFill>
              <a:schemeClr val="dk2"/>
            </a:solidFill>
            <a:ln>
              <a:noFill/>
            </a:ln>
          </p:spPr>
        </p:sp>
        <p:sp>
          <p:nvSpPr>
            <p:cNvPr id="1048832" name=""/>
            <p:cNvSpPr/>
            <p:nvPr/>
          </p:nvSpPr>
          <p:spPr>
            <a:xfrm rot="0">
              <a:off x="610" y="912"/>
              <a:ext cx="52" cy="612"/>
            </a:xfrm>
            <a:prstGeom prst="rect"/>
            <a:solidFill>
              <a:schemeClr val="dk2"/>
            </a:solidFill>
            <a:ln>
              <a:noFill/>
            </a:ln>
          </p:spPr>
        </p:sp>
        <p:sp>
          <p:nvSpPr>
            <p:cNvPr id="1048833" name=""/>
            <p:cNvSpPr/>
            <p:nvPr/>
          </p:nvSpPr>
          <p:spPr>
            <a:xfrm rot="0">
              <a:off x="494" y="912"/>
              <a:ext cx="52" cy="493"/>
            </a:xfrm>
            <a:prstGeom prst="rect"/>
            <a:solidFill>
              <a:schemeClr val="dk2"/>
            </a:solidFill>
            <a:ln>
              <a:noFill/>
            </a:ln>
          </p:spPr>
        </p:sp>
        <p:sp>
          <p:nvSpPr>
            <p:cNvPr id="1048834" name=""/>
            <p:cNvSpPr/>
            <p:nvPr/>
          </p:nvSpPr>
          <p:spPr>
            <a:xfrm rot="0">
              <a:off x="377" y="912"/>
              <a:ext cx="52" cy="361"/>
            </a:xfrm>
            <a:prstGeom prst="rect"/>
            <a:solidFill>
              <a:schemeClr val="dk2"/>
            </a:solidFill>
            <a:ln>
              <a:noFill/>
            </a:ln>
          </p:spPr>
        </p:sp>
        <p:sp>
          <p:nvSpPr>
            <p:cNvPr id="1048835" name=""/>
            <p:cNvSpPr/>
            <p:nvPr/>
          </p:nvSpPr>
          <p:spPr>
            <a:xfrm rot="0">
              <a:off x="260" y="912"/>
              <a:ext cx="52" cy="249"/>
            </a:xfrm>
            <a:prstGeom prst="rect"/>
            <a:solidFill>
              <a:schemeClr val="dk2"/>
            </a:solidFill>
            <a:ln>
              <a:noFill/>
            </a:ln>
          </p:spPr>
        </p:sp>
        <p:sp>
          <p:nvSpPr>
            <p:cNvPr id="1048836" name=""/>
            <p:cNvSpPr/>
            <p:nvPr/>
          </p:nvSpPr>
          <p:spPr>
            <a:xfrm rot="0">
              <a:off x="144" y="912"/>
              <a:ext cx="52" cy="125"/>
            </a:xfrm>
            <a:prstGeom prst="rect"/>
            <a:solidFill>
              <a:schemeClr val="dk2"/>
            </a:solidFill>
            <a:ln>
              <a:noFill/>
            </a:ln>
          </p:spPr>
        </p:sp>
        <p:sp>
          <p:nvSpPr>
            <p:cNvPr id="1048837" name=""/>
            <p:cNvSpPr/>
            <p:nvPr/>
          </p:nvSpPr>
          <p:spPr>
            <a:xfrm rot="0">
              <a:off x="1077" y="912"/>
              <a:ext cx="49" cy="1098"/>
            </a:xfrm>
            <a:prstGeom prst="rect"/>
            <a:solidFill>
              <a:schemeClr val="accent2"/>
            </a:solidFill>
            <a:ln>
              <a:noFill/>
            </a:ln>
          </p:spPr>
        </p:sp>
        <p:sp>
          <p:nvSpPr>
            <p:cNvPr id="1048838" name=""/>
            <p:cNvSpPr/>
            <p:nvPr/>
          </p:nvSpPr>
          <p:spPr>
            <a:xfrm rot="0">
              <a:off x="1191" y="912"/>
              <a:ext cx="49" cy="1223"/>
            </a:xfrm>
            <a:prstGeom prst="rect"/>
            <a:solidFill>
              <a:schemeClr val="accent2"/>
            </a:solidFill>
            <a:ln>
              <a:noFill/>
            </a:ln>
          </p:spPr>
        </p:sp>
        <p:sp>
          <p:nvSpPr>
            <p:cNvPr id="1048839" name=""/>
            <p:cNvSpPr/>
            <p:nvPr/>
          </p:nvSpPr>
          <p:spPr>
            <a:xfrm rot="0">
              <a:off x="1304" y="912"/>
              <a:ext cx="49" cy="1341"/>
            </a:xfrm>
            <a:prstGeom prst="rect"/>
            <a:solidFill>
              <a:schemeClr val="accent1"/>
            </a:solidFill>
            <a:ln>
              <a:noFill/>
            </a:ln>
          </p:spPr>
        </p:sp>
        <p:sp>
          <p:nvSpPr>
            <p:cNvPr id="1048840" name=""/>
            <p:cNvSpPr/>
            <p:nvPr/>
          </p:nvSpPr>
          <p:spPr>
            <a:xfrm rot="0">
              <a:off x="1418" y="912"/>
              <a:ext cx="52" cy="1466"/>
            </a:xfrm>
            <a:prstGeom prst="rect"/>
            <a:solidFill>
              <a:schemeClr val="accent1"/>
            </a:solidFill>
            <a:ln>
              <a:noFill/>
            </a:ln>
          </p:spPr>
        </p:sp>
        <p:sp>
          <p:nvSpPr>
            <p:cNvPr id="1048841" name=""/>
            <p:cNvSpPr/>
            <p:nvPr/>
          </p:nvSpPr>
          <p:spPr>
            <a:xfrm rot="0">
              <a:off x="1535" y="912"/>
              <a:ext cx="49" cy="1584"/>
            </a:xfrm>
            <a:prstGeom prst="rect"/>
            <a:solidFill>
              <a:schemeClr val="accent1"/>
            </a:solidFill>
            <a:ln>
              <a:noFill/>
            </a:ln>
          </p:spPr>
        </p:sp>
      </p:grpSp>
      <p:sp>
        <p:nvSpPr>
          <p:cNvPr id="1048842" name=""/>
          <p:cNvSpPr/>
          <p:nvPr/>
        </p:nvSpPr>
        <p:spPr>
          <a:xfrm rot="0">
            <a:off x="266700" y="6172200"/>
            <a:ext cx="8610600" cy="0"/>
          </a:xfrm>
          <a:prstGeom prst="line"/>
          <a:noFill/>
          <a:ln w="12700" cap="flat" cmpd="sng">
            <a:solidFill>
              <a:schemeClr val="lt2">
                <a:alpha val="100000"/>
              </a:schemeClr>
            </a:solidFill>
            <a:prstDash val="solid"/>
            <a:round/>
          </a:ln>
        </p:spPr>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129" name=""/>
        <p:cNvGrpSpPr/>
        <p:nvPr/>
      </p:nvGrpSpPr>
      <p:grpSpPr>
        <a:xfrm>
          <a:off x="0" y="0"/>
          <a:ext cx="0" cy="0"/>
          <a:chOff x="0" y="0"/>
          <a:chExt cx="0" cy="0"/>
        </a:xfrm>
      </p:grpSpPr>
      <p:sp>
        <p:nvSpPr>
          <p:cNvPr id="1048863" name="Title 1"/>
          <p:cNvSpPr>
            <a:spLocks noGrp="1"/>
          </p:cNvSpPr>
          <p:nvPr>
            <p:ph type="title"/>
          </p:nvPr>
        </p:nvSpPr>
        <p:spPr/>
        <p:txBody>
          <a:bodyPr/>
          <a:p>
            <a:r>
              <a:rPr altLang="zh-CN" lang="en-US" smtClean="0"/>
              <a:t>Click to edit Master title style</a:t>
            </a:r>
            <a:endParaRPr altLang="en-US" lang="zh-CN"/>
          </a:p>
        </p:txBody>
      </p:sp>
      <p:sp>
        <p:nvSpPr>
          <p:cNvPr id="1048864"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865" name=""/>
          <p:cNvSpPr/>
          <p:nvPr>
            <p:ph type="dt" sz="half" idx="2"/>
          </p:nvPr>
        </p:nvSpPr>
        <p:spPr>
          <a:xfrm rot="0">
            <a:off x="457200" y="6245225"/>
            <a:ext cx="2133600" cy="47625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200">
                <a:solidFill>
                  <a:schemeClr val="lt2"/>
                </a:solidFill>
                <a:latin typeface="Arial" pitchFamily="0" charset="0"/>
              </a:rPr>
              <a:t/>
            </a:r>
            <a:endParaRPr sz="1200">
              <a:solidFill>
                <a:schemeClr val="lt2"/>
              </a:solidFill>
              <a:latin typeface="Arial" pitchFamily="0" charset="0"/>
            </a:endParaRPr>
          </a:p>
        </p:txBody>
      </p:sp>
      <p:sp>
        <p:nvSpPr>
          <p:cNvPr id="1048866" name=""/>
          <p:cNvSpPr/>
          <p:nvPr>
            <p:ph type="sldNum" sz="quarter" idx="4"/>
          </p:nvPr>
        </p:nvSpPr>
        <p:spPr>
          <a:xfrm rot="0">
            <a:off x="6553200" y="6248400"/>
            <a:ext cx="2133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200">
                <a:solidFill>
                  <a:schemeClr val="lt2"/>
                </a:solidFill>
                <a:latin typeface="Arial" pitchFamily="0" charset="0"/>
              </a:rPr>
              <a:pPr algn="r" eaLnBrk="1" hangingPunct="1" latinLnBrk="1" lvl="0"/>
            </a:fld>
            <a:endParaRPr sz="1200">
              <a:solidFill>
                <a:schemeClr val="lt2"/>
              </a:solidFill>
              <a:latin typeface="Arial" pitchFamily="0" charset="0"/>
            </a:endParaRPr>
          </a:p>
        </p:txBody>
      </p:sp>
      <p:sp>
        <p:nvSpPr>
          <p:cNvPr id="1048867" name=""/>
          <p:cNvSpPr/>
          <p:nvPr>
            <p:ph type="ftr" sz="quarter" idx="3"/>
          </p:nvPr>
        </p:nvSpPr>
        <p:spPr>
          <a:xfrm rot="0">
            <a:off x="3124200" y="6248400"/>
            <a:ext cx="2895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200">
              <a:solidFill>
                <a:schemeClr val="lt2"/>
              </a:solidFill>
              <a:latin typeface="Arial" pitchFamily="0"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26" name=""/>
        <p:cNvGrpSpPr/>
        <p:nvPr/>
      </p:nvGrpSpPr>
      <p:grpSpPr>
        <a:xfrm>
          <a:off x="0" y="0"/>
          <a:ext cx="0" cy="0"/>
          <a:chOff x="0" y="0"/>
          <a:chExt cx="0" cy="0"/>
        </a:xfrm>
      </p:grpSpPr>
      <p:sp>
        <p:nvSpPr>
          <p:cNvPr id="1048847"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altLang="en-US" lang="zh-CN"/>
          </a:p>
        </p:txBody>
      </p:sp>
      <p:sp>
        <p:nvSpPr>
          <p:cNvPr id="1048848"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849" name=""/>
          <p:cNvSpPr/>
          <p:nvPr>
            <p:ph type="dt" sz="half" idx="2"/>
          </p:nvPr>
        </p:nvSpPr>
        <p:spPr>
          <a:xfrm rot="0">
            <a:off x="457200" y="6245225"/>
            <a:ext cx="2133600" cy="47625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200">
                <a:solidFill>
                  <a:schemeClr val="lt2"/>
                </a:solidFill>
                <a:latin typeface="Arial" pitchFamily="0" charset="0"/>
              </a:rPr>
              <a:t/>
            </a:r>
            <a:endParaRPr sz="1200">
              <a:solidFill>
                <a:schemeClr val="lt2"/>
              </a:solidFill>
              <a:latin typeface="Arial" pitchFamily="0" charset="0"/>
            </a:endParaRPr>
          </a:p>
        </p:txBody>
      </p:sp>
      <p:sp>
        <p:nvSpPr>
          <p:cNvPr id="1048850" name=""/>
          <p:cNvSpPr/>
          <p:nvPr>
            <p:ph type="sldNum" sz="quarter" idx="4"/>
          </p:nvPr>
        </p:nvSpPr>
        <p:spPr>
          <a:xfrm rot="0">
            <a:off x="6553200" y="6248400"/>
            <a:ext cx="2133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200">
                <a:solidFill>
                  <a:schemeClr val="lt2"/>
                </a:solidFill>
                <a:latin typeface="Arial" pitchFamily="0" charset="0"/>
              </a:rPr>
              <a:pPr algn="r" eaLnBrk="1" hangingPunct="1" latinLnBrk="1" lvl="0"/>
            </a:fld>
            <a:endParaRPr sz="1200">
              <a:solidFill>
                <a:schemeClr val="lt2"/>
              </a:solidFill>
              <a:latin typeface="Arial" pitchFamily="0" charset="0"/>
            </a:endParaRPr>
          </a:p>
        </p:txBody>
      </p:sp>
      <p:sp>
        <p:nvSpPr>
          <p:cNvPr id="1048851" name=""/>
          <p:cNvSpPr/>
          <p:nvPr>
            <p:ph type="ftr" sz="quarter" idx="3"/>
          </p:nvPr>
        </p:nvSpPr>
        <p:spPr>
          <a:xfrm rot="0">
            <a:off x="3124200" y="6248400"/>
            <a:ext cx="2895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200">
              <a:solidFill>
                <a:schemeClr val="lt2"/>
              </a:solidFill>
              <a:latin typeface="Arial" pitchFamily="0"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p:bg bwMode="white">
      <p:bgPr>
        <a:solidFill>
          <a:schemeClr val="lt1"/>
        </a:solidFill>
      </p:bgPr>
    </p:bg>
    <p:spTree>
      <p:nvGrpSpPr>
        <p:cNvPr id="70" name=""/>
        <p:cNvGrpSpPr/>
        <p:nvPr/>
      </p:nvGrpSpPr>
      <p:grpSpPr>
        <a:xfrm rot="0">
          <a:off x="0" y="0"/>
          <a:ext cx="0" cy="0"/>
          <a:chOff x="0" y="0"/>
          <a:chExt cx="0" cy="0"/>
        </a:xfrm>
      </p:grpSpPr>
      <p:grpSp>
        <p:nvGrpSpPr>
          <p:cNvPr id="71" name=""/>
          <p:cNvGrpSpPr/>
          <p:nvPr/>
        </p:nvGrpSpPr>
        <p:grpSpPr>
          <a:xfrm rot="0">
            <a:off x="0" y="0"/>
            <a:ext cx="9159875" cy="6858000"/>
            <a:chOff x="0" y="0"/>
            <a:chExt cx="5770" cy="4320"/>
          </a:xfrm>
        </p:grpSpPr>
        <p:sp>
          <p:nvSpPr>
            <p:cNvPr id="1048671" name=""/>
            <p:cNvSpPr/>
            <p:nvPr/>
          </p:nvSpPr>
          <p:spPr bwMode="hidden">
            <a:xfrm rot="0">
              <a:off x="5232" y="1"/>
              <a:ext cx="528" cy="4319"/>
            </a:xfrm>
            <a:prstGeom prst="rect"/>
            <a:gradFill rotWithShape="0">
              <a:gsLst>
                <a:gs pos="0">
                  <a:schemeClr val="accent2">
                    <a:alpha val="100000"/>
                  </a:schemeClr>
                </a:gs>
                <a:gs pos="100000">
                  <a:schemeClr val="accent2">
                    <a:tint val="94118"/>
                    <a:alpha val="100000"/>
                  </a:schemeClr>
                </a:gs>
              </a:gsLst>
              <a:lin ang="0" scaled="1"/>
            </a:gradFill>
            <a:ln>
              <a:noFill/>
            </a:ln>
          </p:spPr>
        </p:sp>
        <p:sp>
          <p:nvSpPr>
            <p:cNvPr id="1048672" name=""/>
            <p:cNvSpPr/>
            <p:nvPr/>
          </p:nvSpPr>
          <p:spPr bwMode="hidden">
            <a:xfrm rot="0">
              <a:off x="1056" y="0"/>
              <a:ext cx="192" cy="4320"/>
            </a:xfrm>
            <a:prstGeom prst="rect"/>
            <a:gradFill rotWithShape="0">
              <a:gsLst>
                <a:gs pos="0">
                  <a:schemeClr val="lt1">
                    <a:alpha val="100000"/>
                  </a:schemeClr>
                </a:gs>
                <a:gs pos="100000">
                  <a:schemeClr val="dk2">
                    <a:alpha val="100000"/>
                  </a:schemeClr>
                </a:gs>
              </a:gsLst>
              <a:lin ang="0" scaled="1"/>
            </a:gradFill>
            <a:ln>
              <a:noFill/>
            </a:ln>
          </p:spPr>
        </p:sp>
        <p:sp>
          <p:nvSpPr>
            <p:cNvPr id="1048673" name=""/>
            <p:cNvSpPr/>
            <p:nvPr/>
          </p:nvSpPr>
          <p:spPr bwMode="hidden">
            <a:xfrm rot="0">
              <a:off x="1728" y="0"/>
              <a:ext cx="432" cy="4320"/>
            </a:xfrm>
            <a:prstGeom prst="rect"/>
            <a:gradFill rotWithShape="0">
              <a:gsLst>
                <a:gs pos="0">
                  <a:schemeClr val="lt1">
                    <a:alpha val="100000"/>
                  </a:schemeClr>
                </a:gs>
                <a:gs pos="100000">
                  <a:schemeClr val="dk2">
                    <a:alpha val="100000"/>
                  </a:schemeClr>
                </a:gs>
              </a:gsLst>
              <a:lin ang="0" scaled="1"/>
            </a:gradFill>
            <a:ln>
              <a:noFill/>
            </a:ln>
          </p:spPr>
        </p:sp>
        <p:sp>
          <p:nvSpPr>
            <p:cNvPr id="1048674" name=""/>
            <p:cNvSpPr/>
            <p:nvPr/>
          </p:nvSpPr>
          <p:spPr bwMode="hidden">
            <a:xfrm rot="0">
              <a:off x="2256" y="0"/>
              <a:ext cx="240" cy="4320"/>
            </a:xfrm>
            <a:prstGeom prst="rect"/>
            <a:solidFill>
              <a:schemeClr val="lt1"/>
            </a:solidFill>
            <a:ln>
              <a:noFill/>
            </a:ln>
          </p:spPr>
        </p:sp>
        <p:sp>
          <p:nvSpPr>
            <p:cNvPr id="1048675" name=""/>
            <p:cNvSpPr/>
            <p:nvPr/>
          </p:nvSpPr>
          <p:spPr bwMode="hidden">
            <a:xfrm rot="0">
              <a:off x="1344" y="0"/>
              <a:ext cx="384" cy="4320"/>
            </a:xfrm>
            <a:prstGeom prst="rect"/>
            <a:gradFill rotWithShape="0">
              <a:gsLst>
                <a:gs pos="0">
                  <a:schemeClr val="dk2">
                    <a:alpha val="100000"/>
                  </a:schemeClr>
                </a:gs>
                <a:gs pos="100000">
                  <a:schemeClr val="lt1">
                    <a:alpha val="100000"/>
                  </a:schemeClr>
                </a:gs>
              </a:gsLst>
              <a:lin ang="0" scaled="1"/>
            </a:gradFill>
            <a:ln>
              <a:noFill/>
            </a:ln>
          </p:spPr>
        </p:sp>
        <p:sp>
          <p:nvSpPr>
            <p:cNvPr id="1048676" name=""/>
            <p:cNvSpPr/>
            <p:nvPr/>
          </p:nvSpPr>
          <p:spPr bwMode="hidden">
            <a:xfrm rot="0">
              <a:off x="480" y="0"/>
              <a:ext cx="576" cy="4320"/>
            </a:xfrm>
            <a:prstGeom prst="rect"/>
            <a:gradFill rotWithShape="0">
              <a:gsLst>
                <a:gs pos="0">
                  <a:schemeClr val="dk2">
                    <a:alpha val="100000"/>
                  </a:schemeClr>
                </a:gs>
                <a:gs pos="100000">
                  <a:schemeClr val="lt1">
                    <a:alpha val="100000"/>
                  </a:schemeClr>
                </a:gs>
              </a:gsLst>
              <a:lin ang="0" scaled="1"/>
            </a:gradFill>
            <a:ln>
              <a:noFill/>
            </a:ln>
          </p:spPr>
        </p:sp>
        <p:sp>
          <p:nvSpPr>
            <p:cNvPr id="1048677" name=""/>
            <p:cNvSpPr/>
            <p:nvPr/>
          </p:nvSpPr>
          <p:spPr bwMode="hidden">
            <a:xfrm rot="0">
              <a:off x="288" y="0"/>
              <a:ext cx="192" cy="4320"/>
            </a:xfrm>
            <a:prstGeom prst="rect"/>
            <a:gradFill rotWithShape="0">
              <a:gsLst>
                <a:gs pos="0">
                  <a:schemeClr val="dk2">
                    <a:alpha val="100000"/>
                  </a:schemeClr>
                </a:gs>
                <a:gs pos="50000">
                  <a:schemeClr val="dk2">
                    <a:shade val="84706"/>
                    <a:alpha val="100000"/>
                  </a:schemeClr>
                </a:gs>
                <a:gs pos="100000">
                  <a:schemeClr val="dk2">
                    <a:alpha val="100000"/>
                  </a:schemeClr>
                </a:gs>
              </a:gsLst>
              <a:lin ang="0" scaled="1"/>
            </a:gradFill>
            <a:ln>
              <a:noFill/>
            </a:ln>
          </p:spPr>
        </p:sp>
        <p:sp>
          <p:nvSpPr>
            <p:cNvPr id="1048678" name=""/>
            <p:cNvSpPr/>
            <p:nvPr/>
          </p:nvSpPr>
          <p:spPr bwMode="hidden">
            <a:xfrm rot="0">
              <a:off x="0" y="0"/>
              <a:ext cx="288" cy="4320"/>
            </a:xfrm>
            <a:prstGeom prst="rect"/>
            <a:gradFill rotWithShape="0">
              <a:gsLst>
                <a:gs pos="0">
                  <a:schemeClr val="dk2">
                    <a:shade val="78824"/>
                    <a:alpha val="100000"/>
                  </a:schemeClr>
                </a:gs>
                <a:gs pos="100000">
                  <a:schemeClr val="dk2">
                    <a:alpha val="100000"/>
                  </a:schemeClr>
                </a:gs>
              </a:gsLst>
              <a:lin ang="0" scaled="1"/>
            </a:gradFill>
            <a:ln>
              <a:noFill/>
            </a:ln>
          </p:spPr>
        </p:sp>
        <p:sp>
          <p:nvSpPr>
            <p:cNvPr id="1048679" name=""/>
            <p:cNvSpPr/>
            <p:nvPr/>
          </p:nvSpPr>
          <p:spPr bwMode="hidden">
            <a:xfrm rot="0">
              <a:off x="2160" y="0"/>
              <a:ext cx="240" cy="4320"/>
            </a:xfrm>
            <a:prstGeom prst="rect"/>
            <a:gradFill rotWithShape="0">
              <a:gsLst>
                <a:gs pos="0">
                  <a:schemeClr val="dk2">
                    <a:alpha val="100000"/>
                  </a:schemeClr>
                </a:gs>
                <a:gs pos="100000">
                  <a:schemeClr val="lt1">
                    <a:alpha val="100000"/>
                  </a:schemeClr>
                </a:gs>
              </a:gsLst>
              <a:lin ang="0" scaled="1"/>
            </a:gradFill>
            <a:ln>
              <a:noFill/>
            </a:ln>
          </p:spPr>
        </p:sp>
        <p:sp>
          <p:nvSpPr>
            <p:cNvPr id="1048680" name=""/>
            <p:cNvSpPr/>
            <p:nvPr/>
          </p:nvSpPr>
          <p:spPr bwMode="hidden">
            <a:xfrm rot="0">
              <a:off x="2784" y="0"/>
              <a:ext cx="528" cy="4320"/>
            </a:xfrm>
            <a:prstGeom prst="rect"/>
            <a:gradFill rotWithShape="0">
              <a:gsLst>
                <a:gs pos="0">
                  <a:schemeClr val="lt1">
                    <a:alpha val="100000"/>
                  </a:schemeClr>
                </a:gs>
                <a:gs pos="100000">
                  <a:schemeClr val="dk2">
                    <a:alpha val="100000"/>
                  </a:schemeClr>
                </a:gs>
              </a:gsLst>
              <a:lin ang="0" scaled="1"/>
            </a:gradFill>
            <a:ln>
              <a:noFill/>
            </a:ln>
          </p:spPr>
        </p:sp>
        <p:sp>
          <p:nvSpPr>
            <p:cNvPr id="1048681" name=""/>
            <p:cNvSpPr/>
            <p:nvPr/>
          </p:nvSpPr>
          <p:spPr bwMode="hidden">
            <a:xfrm rot="0">
              <a:off x="1248" y="0"/>
              <a:ext cx="144" cy="4320"/>
            </a:xfrm>
            <a:prstGeom prst="rect"/>
            <a:solidFill>
              <a:schemeClr val="dk2"/>
            </a:solidFill>
            <a:ln>
              <a:noFill/>
            </a:ln>
          </p:spPr>
        </p:sp>
        <p:sp>
          <p:nvSpPr>
            <p:cNvPr id="1048682" name=""/>
            <p:cNvSpPr/>
            <p:nvPr/>
          </p:nvSpPr>
          <p:spPr bwMode="hidden">
            <a:xfrm rot="0">
              <a:off x="3300" y="0"/>
              <a:ext cx="252" cy="4320"/>
            </a:xfrm>
            <a:prstGeom prst="rect"/>
            <a:solidFill>
              <a:schemeClr val="dk2"/>
            </a:solidFill>
            <a:ln>
              <a:noFill/>
            </a:ln>
          </p:spPr>
        </p:sp>
        <p:sp>
          <p:nvSpPr>
            <p:cNvPr id="1048683" name=""/>
            <p:cNvSpPr/>
            <p:nvPr/>
          </p:nvSpPr>
          <p:spPr bwMode="hidden">
            <a:xfrm rot="0">
              <a:off x="4656" y="0"/>
              <a:ext cx="144" cy="4320"/>
            </a:xfrm>
            <a:prstGeom prst="rect"/>
            <a:gradFill rotWithShape="0">
              <a:gsLst>
                <a:gs pos="0">
                  <a:schemeClr val="dk2">
                    <a:alpha val="100000"/>
                  </a:schemeClr>
                </a:gs>
                <a:gs pos="50000">
                  <a:schemeClr val="dk2">
                    <a:shade val="96863"/>
                    <a:alpha val="100000"/>
                  </a:schemeClr>
                </a:gs>
                <a:gs pos="100000">
                  <a:schemeClr val="dk2">
                    <a:alpha val="100000"/>
                  </a:schemeClr>
                </a:gs>
              </a:gsLst>
              <a:lin ang="0" scaled="1"/>
            </a:gradFill>
            <a:ln>
              <a:noFill/>
            </a:ln>
          </p:spPr>
        </p:sp>
        <p:sp>
          <p:nvSpPr>
            <p:cNvPr id="1048684" name=""/>
            <p:cNvSpPr/>
            <p:nvPr/>
          </p:nvSpPr>
          <p:spPr bwMode="hidden">
            <a:xfrm rot="0">
              <a:off x="4608" y="0"/>
              <a:ext cx="672" cy="4320"/>
            </a:xfrm>
            <a:prstGeom prst="rect"/>
            <a:gradFill rotWithShape="0">
              <a:gsLst>
                <a:gs pos="0">
                  <a:schemeClr val="dk2">
                    <a:alpha val="100000"/>
                  </a:schemeClr>
                </a:gs>
                <a:gs pos="100000">
                  <a:schemeClr val="accent2">
                    <a:alpha val="100000"/>
                  </a:schemeClr>
                </a:gs>
              </a:gsLst>
              <a:lin ang="0" scaled="1"/>
            </a:gradFill>
            <a:ln>
              <a:noFill/>
            </a:ln>
          </p:spPr>
        </p:sp>
        <p:sp>
          <p:nvSpPr>
            <p:cNvPr id="1048685" name=""/>
            <p:cNvSpPr/>
            <p:nvPr/>
          </p:nvSpPr>
          <p:spPr bwMode="hidden">
            <a:xfrm rot="0">
              <a:off x="3504" y="0"/>
              <a:ext cx="624" cy="4320"/>
            </a:xfrm>
            <a:prstGeom prst="rect"/>
            <a:gradFill rotWithShape="0">
              <a:gsLst>
                <a:gs pos="0">
                  <a:schemeClr val="dk2">
                    <a:alpha val="100000"/>
                  </a:schemeClr>
                </a:gs>
                <a:gs pos="50000">
                  <a:schemeClr val="lt1">
                    <a:alpha val="100000"/>
                  </a:schemeClr>
                </a:gs>
                <a:gs pos="100000">
                  <a:schemeClr val="dk2">
                    <a:alpha val="100000"/>
                  </a:schemeClr>
                </a:gs>
              </a:gsLst>
              <a:lin ang="0" scaled="1"/>
            </a:gradFill>
            <a:ln>
              <a:noFill/>
            </a:ln>
          </p:spPr>
        </p:sp>
        <p:sp>
          <p:nvSpPr>
            <p:cNvPr id="1048686" name=""/>
            <p:cNvSpPr/>
            <p:nvPr/>
          </p:nvSpPr>
          <p:spPr bwMode="hidden">
            <a:xfrm rot="0">
              <a:off x="3840" y="0"/>
              <a:ext cx="528" cy="4320"/>
            </a:xfrm>
            <a:prstGeom prst="rect"/>
            <a:gradFill rotWithShape="0">
              <a:gsLst>
                <a:gs pos="0">
                  <a:schemeClr val="lt1">
                    <a:alpha val="100000"/>
                  </a:schemeClr>
                </a:gs>
                <a:gs pos="100000">
                  <a:schemeClr val="dk2">
                    <a:alpha val="100000"/>
                  </a:schemeClr>
                </a:gs>
              </a:gsLst>
              <a:lin ang="0" scaled="1"/>
            </a:gradFill>
            <a:ln>
              <a:noFill/>
            </a:ln>
          </p:spPr>
        </p:sp>
        <p:sp>
          <p:nvSpPr>
            <p:cNvPr id="1048687" name=""/>
            <p:cNvSpPr/>
            <p:nvPr/>
          </p:nvSpPr>
          <p:spPr bwMode="hidden">
            <a:xfrm rot="0">
              <a:off x="4368" y="0"/>
              <a:ext cx="240" cy="4320"/>
            </a:xfrm>
            <a:prstGeom prst="rect"/>
            <a:gradFill rotWithShape="0">
              <a:gsLst>
                <a:gs pos="0">
                  <a:schemeClr val="dk2">
                    <a:alpha val="100000"/>
                  </a:schemeClr>
                </a:gs>
                <a:gs pos="50000">
                  <a:schemeClr val="dk2">
                    <a:shade val="96863"/>
                    <a:alpha val="100000"/>
                  </a:schemeClr>
                </a:gs>
                <a:gs pos="100000">
                  <a:schemeClr val="dk2">
                    <a:alpha val="100000"/>
                  </a:schemeClr>
                </a:gs>
              </a:gsLst>
              <a:lin ang="0" scaled="1"/>
            </a:gradFill>
            <a:ln>
              <a:noFill/>
            </a:ln>
          </p:spPr>
        </p:sp>
        <p:sp>
          <p:nvSpPr>
            <p:cNvPr id="1048688" name=""/>
            <p:cNvSpPr/>
            <p:nvPr/>
          </p:nvSpPr>
          <p:spPr bwMode="hidden">
            <a:xfrm rot="0">
              <a:off x="2680" y="0"/>
              <a:ext cx="152" cy="4320"/>
            </a:xfrm>
            <a:prstGeom prst="rect"/>
            <a:gradFill rotWithShape="0">
              <a:gsLst>
                <a:gs pos="0">
                  <a:schemeClr val="dk2">
                    <a:alpha val="100000"/>
                  </a:schemeClr>
                </a:gs>
                <a:gs pos="100000">
                  <a:schemeClr val="lt1">
                    <a:alpha val="100000"/>
                  </a:schemeClr>
                </a:gs>
              </a:gsLst>
              <a:lin ang="0" scaled="1"/>
            </a:gradFill>
            <a:ln>
              <a:noFill/>
            </a:ln>
          </p:spPr>
        </p:sp>
        <p:sp>
          <p:nvSpPr>
            <p:cNvPr id="1048689" name=""/>
            <p:cNvSpPr/>
            <p:nvPr/>
          </p:nvSpPr>
          <p:spPr bwMode="hidden">
            <a:xfrm rot="0">
              <a:off x="2366" y="0"/>
              <a:ext cx="336" cy="4320"/>
            </a:xfrm>
            <a:prstGeom prst="rect"/>
            <a:gradFill rotWithShape="0">
              <a:gsLst>
                <a:gs pos="0">
                  <a:schemeClr val="lt1">
                    <a:alpha val="100000"/>
                  </a:schemeClr>
                </a:gs>
                <a:gs pos="100000">
                  <a:schemeClr val="dk2">
                    <a:alpha val="100000"/>
                  </a:schemeClr>
                </a:gs>
              </a:gsLst>
              <a:lin ang="0" scaled="1"/>
            </a:gradFill>
            <a:ln>
              <a:noFill/>
            </a:ln>
          </p:spPr>
        </p:sp>
        <p:sp>
          <p:nvSpPr>
            <p:cNvPr id="1048690" name=""/>
            <p:cNvSpPr/>
            <p:nvPr/>
          </p:nvSpPr>
          <p:spPr bwMode="hidden">
            <a:xfrm rot="0">
              <a:off x="1" y="3875"/>
              <a:ext cx="5760" cy="445"/>
            </a:xfrm>
            <a:custGeom>
              <a:avLst/>
              <a:ah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a:noFill/>
            </a:ln>
          </p:spPr>
        </p:sp>
        <p:sp>
          <p:nvSpPr>
            <p:cNvPr id="1048691" name=""/>
            <p:cNvSpPr/>
            <p:nvPr/>
          </p:nvSpPr>
          <p:spPr bwMode="hidden">
            <a:xfrm rot="0">
              <a:off x="0" y="3867"/>
              <a:ext cx="5770" cy="174"/>
            </a:xfrm>
            <a:custGeom>
              <a:avLst/>
              <a:ah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alpha val="100000"/>
                  </a:schemeClr>
                </a:gs>
                <a:gs pos="50000">
                  <a:schemeClr val="accent2">
                    <a:tint val="96863"/>
                    <a:alpha val="100000"/>
                  </a:schemeClr>
                </a:gs>
                <a:gs pos="100000">
                  <a:schemeClr val="accent2">
                    <a:alpha val="100000"/>
                  </a:schemeClr>
                </a:gs>
              </a:gsLst>
              <a:lin ang="0" scaled="1"/>
            </a:gradFill>
            <a:ln>
              <a:noFill/>
            </a:ln>
          </p:spPr>
        </p:sp>
      </p:grpSp>
      <p:sp>
        <p:nvSpPr>
          <p:cNvPr id="1048692" name=""/>
          <p:cNvSpPr/>
          <p:nvPr>
            <p:ph type="ctrTitle" sz="quarter" idx="0"/>
          </p:nvPr>
        </p:nvSpPr>
        <p:spPr>
          <a:xfrm rot="0">
            <a:off x="685800" y="1600200"/>
            <a:ext cx="7772400" cy="1828800"/>
          </a:xfrm>
          <a:prstGeom prst="rect"/>
          <a:noFill/>
          <a:ln>
            <a:noFill/>
          </a:ln>
        </p:spPr>
        <p:txBody>
          <a:bodyPr anchor="ctr" anchorCtr="1" bIns="45720" lIns="91440" rIns="91440" tIns="45720" vert="horz"/>
          <a:lstStyle>
            <a:lvl1pPr algn="ctr">
              <a:defRPr sz="4800"/>
            </a:lvl1pPr>
          </a:lstStyle>
          <a:p>
            <a:pPr lvl="0"/>
            <a:r>
              <a:rPr altLang="en-US" lang="tr-TR"/>
              <a:t>Asıl başlık stili için tıklatın</a:t>
            </a:r>
          </a:p>
        </p:txBody>
      </p:sp>
      <p:sp>
        <p:nvSpPr>
          <p:cNvPr id="1048693" name=""/>
          <p:cNvSpPr/>
          <p:nvPr>
            <p:ph type="subTitle" sz="quarter" idx="1"/>
          </p:nvPr>
        </p:nvSpPr>
        <p:spPr>
          <a:xfrm rot="0">
            <a:off x="1371600" y="3886200"/>
            <a:ext cx="6400800" cy="1752600"/>
          </a:xfrm>
          <a:prstGeom prst="rect"/>
          <a:noFill/>
          <a:ln>
            <a:noFill/>
          </a:ln>
        </p:spPr>
        <p:txBody>
          <a:bodyPr anchor="t" bIns="45720" lIns="91440" rIns="91440" tIns="45720" vert="horz"/>
          <a:lstStyle>
            <a:lvl1pPr algn="ctr" marL="0">
              <a:buNone/>
              <a:defRPr sz="3200">
                <a:solidFill>
                  <a:schemeClr val="dk1"/>
                </a:solidFill>
              </a:defRPr>
            </a:lvl1pPr>
            <a:lvl2pPr algn="ctr" marL="457200">
              <a:buNone/>
            </a:lvl2pPr>
            <a:lvl3pPr algn="ctr" marL="914400">
              <a:buNone/>
            </a:lvl3pPr>
            <a:lvl4pPr algn="ctr" marL="1371600">
              <a:buNone/>
            </a:lvl4pPr>
            <a:lvl5pPr algn="ctr" marL="1828800">
              <a:buNone/>
            </a:lvl5pPr>
          </a:lstStyle>
          <a:p>
            <a:pPr lvl="0"/>
            <a:r>
              <a:rPr altLang="en-US" lang="tr-TR"/>
              <a:t>Asıl alt başlık stilini düzenlemek için tıklatın</a:t>
            </a:r>
          </a:p>
        </p:txBody>
      </p:sp>
      <p:sp>
        <p:nvSpPr>
          <p:cNvPr id="1048694" name=""/>
          <p:cNvSpPr/>
          <p:nvPr>
            <p:ph type="dt" sz="quarter" idx="2"/>
          </p:nvPr>
        </p:nvSpPr>
        <p:spPr>
          <a:xfrm rot="0">
            <a:off x="457200" y="6243637"/>
            <a:ext cx="2133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000">
                <a:effectLst>
                  <a:outerShdw algn="tl" blurRad="38100" dir="2700000" dist="38100">
                    <a:srgbClr val="C0C0C0"/>
                  </a:outerShdw>
                </a:effectLst>
                <a:latin typeface="Tahoma" pitchFamily="34" charset="0"/>
              </a:rPr>
              <a:t/>
            </a:r>
            <a:endParaRPr sz="1000">
              <a:effectLst>
                <a:outerShdw algn="tl" blurRad="38100" dir="2700000" dist="38100">
                  <a:srgbClr val="C0C0C0"/>
                </a:outerShdw>
              </a:effectLst>
              <a:latin typeface="Tahoma" pitchFamily="34" charset="0"/>
            </a:endParaRPr>
          </a:p>
        </p:txBody>
      </p:sp>
      <p:sp>
        <p:nvSpPr>
          <p:cNvPr id="1048695" name=""/>
          <p:cNvSpPr/>
          <p:nvPr>
            <p:ph type="ftr" sz="quarter" idx="3"/>
          </p:nvPr>
        </p:nvSpPr>
        <p:spPr>
          <a:xfrm rot="0">
            <a:off x="3124200" y="6248400"/>
            <a:ext cx="2895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000">
              <a:effectLst>
                <a:outerShdw algn="tl" blurRad="38100" dir="2700000" dist="38100">
                  <a:srgbClr val="C0C0C0"/>
                </a:outerShdw>
              </a:effectLst>
              <a:latin typeface="Tahoma" pitchFamily="34" charset="0"/>
            </a:endParaRPr>
          </a:p>
        </p:txBody>
      </p:sp>
      <p:sp>
        <p:nvSpPr>
          <p:cNvPr id="1048696" name=""/>
          <p:cNvSpPr/>
          <p:nvPr>
            <p:ph type="sldNum" sz="quarter" idx="4"/>
          </p:nvPr>
        </p:nvSpPr>
        <p:spPr>
          <a:xfrm rot="0">
            <a:off x="6553200" y="6243637"/>
            <a:ext cx="2133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000">
                <a:effectLst>
                  <a:outerShdw algn="tl" blurRad="38100" dir="2700000" dist="38100">
                    <a:srgbClr val="C0C0C0"/>
                  </a:outerShdw>
                </a:effectLst>
                <a:latin typeface="Tahoma" pitchFamily="34" charset="0"/>
              </a:rPr>
              <a:pPr algn="r" eaLnBrk="1" hangingPunct="1" latinLnBrk="1" lvl="0"/>
            </a:fld>
            <a:endParaRPr sz="1000">
              <a:effectLst>
                <a:outerShdw algn="tl" blurRad="38100" dir="2700000" dist="38100">
                  <a:srgbClr val="C0C0C0"/>
                </a:outerShdw>
              </a:effectLst>
              <a:latin typeface="Tahoma"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8" name=""/>
        <p:cNvGrpSpPr/>
        <p:nvPr/>
      </p:nvGrpSpPr>
      <p:grpSpPr>
        <a:xfrm>
          <a:off x="0" y="0"/>
          <a:ext cx="0" cy="0"/>
          <a:chOff x="0" y="0"/>
          <a:chExt cx="0" cy="0"/>
        </a:xfrm>
      </p:grpSpPr>
      <p:sp>
        <p:nvSpPr>
          <p:cNvPr id="1048602" name="Title 1"/>
          <p:cNvSpPr>
            <a:spLocks noGrp="1"/>
          </p:cNvSpPr>
          <p:nvPr>
            <p:ph type="title"/>
          </p:nvPr>
        </p:nvSpPr>
        <p:spPr/>
        <p:txBody>
          <a:bodyPr/>
          <a:p>
            <a:r>
              <a:rPr altLang="zh-CN" lang="en-US" smtClean="0"/>
              <a:t>Click to edit Master title style</a:t>
            </a:r>
            <a:endParaRPr altLang="en-US" lang="zh-CN"/>
          </a:p>
        </p:txBody>
      </p:sp>
      <p:sp>
        <p:nvSpPr>
          <p:cNvPr id="1048603"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604" name=""/>
          <p:cNvSpPr/>
          <p:nvPr>
            <p:ph type="dt" sz="half" idx="2"/>
          </p:nvPr>
        </p:nvSpPr>
        <p:spPr>
          <a:xfrm rot="0">
            <a:off x="457200" y="6248400"/>
            <a:ext cx="2133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000">
                <a:effectLst>
                  <a:outerShdw algn="tl" blurRad="38100" dir="2700000" dist="38100">
                    <a:srgbClr val="C0C0C0"/>
                  </a:outerShdw>
                </a:effectLst>
                <a:latin typeface="Tahoma" pitchFamily="34" charset="0"/>
              </a:rPr>
              <a:t/>
            </a:r>
            <a:endParaRPr sz="1000">
              <a:effectLst>
                <a:outerShdw algn="tl" blurRad="38100" dir="2700000" dist="38100">
                  <a:srgbClr val="C0C0C0"/>
                </a:outerShdw>
              </a:effectLst>
              <a:latin typeface="Tahoma" pitchFamily="34" charset="0"/>
            </a:endParaRPr>
          </a:p>
        </p:txBody>
      </p:sp>
      <p:sp>
        <p:nvSpPr>
          <p:cNvPr id="1048605" name=""/>
          <p:cNvSpPr/>
          <p:nvPr>
            <p:ph type="sldNum" sz="quarter" idx="4"/>
          </p:nvPr>
        </p:nvSpPr>
        <p:spPr>
          <a:xfrm rot="0">
            <a:off x="6553200" y="6243637"/>
            <a:ext cx="2133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000">
                <a:effectLst>
                  <a:outerShdw algn="tl" blurRad="38100" dir="2700000" dist="38100">
                    <a:srgbClr val="C0C0C0"/>
                  </a:outerShdw>
                </a:effectLst>
                <a:latin typeface="Tahoma" pitchFamily="34" charset="0"/>
              </a:rPr>
              <a:pPr algn="r" eaLnBrk="1" hangingPunct="1" latinLnBrk="1" lvl="0"/>
            </a:fld>
            <a:endParaRPr sz="1000">
              <a:effectLst>
                <a:outerShdw algn="tl" blurRad="38100" dir="2700000" dist="38100">
                  <a:srgbClr val="C0C0C0"/>
                </a:outerShdw>
              </a:effectLst>
              <a:latin typeface="Tahoma" pitchFamily="34" charset="0"/>
            </a:endParaRPr>
          </a:p>
        </p:txBody>
      </p:sp>
      <p:sp>
        <p:nvSpPr>
          <p:cNvPr id="1048606" name=""/>
          <p:cNvSpPr/>
          <p:nvPr>
            <p:ph type="ftr" sz="quarter" idx="3"/>
          </p:nvPr>
        </p:nvSpPr>
        <p:spPr>
          <a:xfrm rot="0">
            <a:off x="3124200" y="6248400"/>
            <a:ext cx="2895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000">
              <a:effectLst>
                <a:outerShdw algn="tl" blurRad="38100" dir="2700000" dist="38100">
                  <a:srgbClr val="C0C0C0"/>
                </a:outerShdw>
              </a:effectLst>
              <a:latin typeface="Tahoma"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106" name=""/>
        <p:cNvGrpSpPr/>
        <p:nvPr/>
      </p:nvGrpSpPr>
      <p:grpSpPr>
        <a:xfrm>
          <a:off x="0" y="0"/>
          <a:ext cx="0" cy="0"/>
          <a:chOff x="0" y="0"/>
          <a:chExt cx="0" cy="0"/>
        </a:xfrm>
      </p:grpSpPr>
      <p:sp>
        <p:nvSpPr>
          <p:cNvPr id="1048780" name="Title 1"/>
          <p:cNvSpPr>
            <a:spLocks noGrp="1"/>
          </p:cNvSpPr>
          <p:nvPr>
            <p:ph type="title"/>
          </p:nvPr>
        </p:nvSpPr>
        <p:spPr>
          <a:xfrm>
            <a:off x="623887" y="1709738"/>
            <a:ext cx="7886700" cy="2852737"/>
          </a:xfrm>
        </p:spPr>
        <p:txBody>
          <a:bodyPr anchor="b"/>
          <a:lstStyle>
            <a:lvl1pPr>
              <a:defRPr sz="6000"/>
            </a:lvl1pPr>
          </a:lstStyle>
          <a:p>
            <a:r>
              <a:rPr altLang="zh-CN" lang="en-US" smtClean="0"/>
              <a:t>Click to edit Master title style</a:t>
            </a:r>
            <a:endParaRPr altLang="en-US" lang="zh-CN"/>
          </a:p>
        </p:txBody>
      </p:sp>
      <p:sp>
        <p:nvSpPr>
          <p:cNvPr id="1048781" name="Text Placeholder 2"/>
          <p:cNvSpPr>
            <a:spLocks noGrp="1"/>
          </p:cNvSpPr>
          <p:nvPr>
            <p:ph type="body" idx="1"/>
          </p:nvPr>
        </p:nvSpPr>
        <p:spPr>
          <a:xfrm>
            <a:off x="623887" y="4589463"/>
            <a:ext cx="7886700" cy="1500187"/>
          </a:xfrm>
        </p:spPr>
        <p:txBody>
          <a:bodyPr/>
          <a:lstStyle>
            <a:lvl1pPr indent="0" marL="0">
              <a:buNone/>
              <a:defRPr sz="2400"/>
            </a:lvl1pPr>
            <a:lvl2pPr indent="0" marL="457200">
              <a:buNone/>
              <a:defRPr sz="2000"/>
            </a:lvl2pPr>
            <a:lvl3pPr indent="0" marL="914400">
              <a:buNone/>
              <a:defRPr sz="1800"/>
            </a:lvl3pPr>
            <a:lvl4pPr indent="0" marL="1371600">
              <a:buNone/>
              <a:defRPr sz="1600"/>
            </a:lvl4pPr>
            <a:lvl5pPr indent="0" marL="1828800">
              <a:buNone/>
              <a:defRPr sz="1600"/>
            </a:lvl5pPr>
            <a:lvl6pPr indent="0" marL="2286000">
              <a:buNone/>
              <a:defRPr sz="1600"/>
            </a:lvl6pPr>
            <a:lvl7pPr indent="0" marL="2743200">
              <a:buNone/>
              <a:defRPr sz="1600"/>
            </a:lvl7pPr>
            <a:lvl8pPr indent="0" marL="3200400">
              <a:buNone/>
              <a:defRPr sz="1600"/>
            </a:lvl8pPr>
            <a:lvl9pPr indent="0" marL="3657600">
              <a:buNone/>
              <a:defRPr sz="1600"/>
            </a:lvl9pPr>
          </a:lstStyle>
          <a:p>
            <a:pPr lvl="0"/>
            <a:r>
              <a:rPr altLang="zh-CN" lang="en-US" smtClean="0"/>
              <a:t>Click to edit Master text styles</a:t>
            </a:r>
          </a:p>
        </p:txBody>
      </p:sp>
      <p:sp>
        <p:nvSpPr>
          <p:cNvPr id="1048782" name=""/>
          <p:cNvSpPr/>
          <p:nvPr>
            <p:ph type="dt" sz="half" idx="2"/>
          </p:nvPr>
        </p:nvSpPr>
        <p:spPr>
          <a:xfrm rot="0">
            <a:off x="457200" y="6248400"/>
            <a:ext cx="2133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000">
                <a:effectLst>
                  <a:outerShdw algn="tl" blurRad="38100" dir="2700000" dist="38100">
                    <a:srgbClr val="C0C0C0"/>
                  </a:outerShdw>
                </a:effectLst>
                <a:latin typeface="Tahoma" pitchFamily="34" charset="0"/>
              </a:rPr>
              <a:t/>
            </a:r>
            <a:endParaRPr sz="1000">
              <a:effectLst>
                <a:outerShdw algn="tl" blurRad="38100" dir="2700000" dist="38100">
                  <a:srgbClr val="C0C0C0"/>
                </a:outerShdw>
              </a:effectLst>
              <a:latin typeface="Tahoma" pitchFamily="34" charset="0"/>
            </a:endParaRPr>
          </a:p>
        </p:txBody>
      </p:sp>
      <p:sp>
        <p:nvSpPr>
          <p:cNvPr id="1048783" name=""/>
          <p:cNvSpPr/>
          <p:nvPr>
            <p:ph type="sldNum" sz="quarter" idx="4"/>
          </p:nvPr>
        </p:nvSpPr>
        <p:spPr>
          <a:xfrm rot="0">
            <a:off x="6553200" y="6243637"/>
            <a:ext cx="2133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000">
                <a:effectLst>
                  <a:outerShdw algn="tl" blurRad="38100" dir="2700000" dist="38100">
                    <a:srgbClr val="C0C0C0"/>
                  </a:outerShdw>
                </a:effectLst>
                <a:latin typeface="Tahoma" pitchFamily="34" charset="0"/>
              </a:rPr>
              <a:pPr algn="r" eaLnBrk="1" hangingPunct="1" latinLnBrk="1" lvl="0"/>
            </a:fld>
            <a:endParaRPr sz="1000">
              <a:effectLst>
                <a:outerShdw algn="tl" blurRad="38100" dir="2700000" dist="38100">
                  <a:srgbClr val="C0C0C0"/>
                </a:outerShdw>
              </a:effectLst>
              <a:latin typeface="Tahoma" pitchFamily="34" charset="0"/>
            </a:endParaRPr>
          </a:p>
        </p:txBody>
      </p:sp>
      <p:sp>
        <p:nvSpPr>
          <p:cNvPr id="1048784" name=""/>
          <p:cNvSpPr/>
          <p:nvPr>
            <p:ph type="ftr" sz="quarter" idx="3"/>
          </p:nvPr>
        </p:nvSpPr>
        <p:spPr>
          <a:xfrm rot="0">
            <a:off x="3124200" y="6248400"/>
            <a:ext cx="2895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000">
              <a:effectLst>
                <a:outerShdw algn="tl" blurRad="38100" dir="2700000" dist="38100">
                  <a:srgbClr val="C0C0C0"/>
                </a:outerShdw>
              </a:effectLst>
              <a:latin typeface="Tahoma"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105" name=""/>
        <p:cNvGrpSpPr/>
        <p:nvPr/>
      </p:nvGrpSpPr>
      <p:grpSpPr>
        <a:xfrm>
          <a:off x="0" y="0"/>
          <a:ext cx="0" cy="0"/>
          <a:chOff x="0" y="0"/>
          <a:chExt cx="0" cy="0"/>
        </a:xfrm>
      </p:grpSpPr>
      <p:sp>
        <p:nvSpPr>
          <p:cNvPr id="1048774" name="Title 1"/>
          <p:cNvSpPr>
            <a:spLocks noGrp="1"/>
          </p:cNvSpPr>
          <p:nvPr>
            <p:ph type="title"/>
          </p:nvPr>
        </p:nvSpPr>
        <p:spPr/>
        <p:txBody>
          <a:bodyPr/>
          <a:p>
            <a:r>
              <a:rPr altLang="zh-CN" lang="en-US" smtClean="0"/>
              <a:t>Click to edit Master title style</a:t>
            </a:r>
            <a:endParaRPr altLang="en-US" lang="zh-CN"/>
          </a:p>
        </p:txBody>
      </p:sp>
      <p:sp>
        <p:nvSpPr>
          <p:cNvPr id="1048775"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776"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777" name=""/>
          <p:cNvSpPr/>
          <p:nvPr>
            <p:ph type="dt" sz="half" idx="2"/>
          </p:nvPr>
        </p:nvSpPr>
        <p:spPr>
          <a:xfrm rot="0">
            <a:off x="457200" y="6248400"/>
            <a:ext cx="2133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000">
                <a:effectLst>
                  <a:outerShdw algn="tl" blurRad="38100" dir="2700000" dist="38100">
                    <a:srgbClr val="C0C0C0"/>
                  </a:outerShdw>
                </a:effectLst>
                <a:latin typeface="Tahoma" pitchFamily="34" charset="0"/>
              </a:rPr>
              <a:t/>
            </a:r>
            <a:endParaRPr sz="1000">
              <a:effectLst>
                <a:outerShdw algn="tl" blurRad="38100" dir="2700000" dist="38100">
                  <a:srgbClr val="C0C0C0"/>
                </a:outerShdw>
              </a:effectLst>
              <a:latin typeface="Tahoma" pitchFamily="34" charset="0"/>
            </a:endParaRPr>
          </a:p>
        </p:txBody>
      </p:sp>
      <p:sp>
        <p:nvSpPr>
          <p:cNvPr id="1048778" name=""/>
          <p:cNvSpPr/>
          <p:nvPr>
            <p:ph type="sldNum" sz="quarter" idx="4"/>
          </p:nvPr>
        </p:nvSpPr>
        <p:spPr>
          <a:xfrm rot="0">
            <a:off x="6553200" y="6243637"/>
            <a:ext cx="2133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000">
                <a:effectLst>
                  <a:outerShdw algn="tl" blurRad="38100" dir="2700000" dist="38100">
                    <a:srgbClr val="C0C0C0"/>
                  </a:outerShdw>
                </a:effectLst>
                <a:latin typeface="Tahoma" pitchFamily="34" charset="0"/>
              </a:rPr>
              <a:pPr algn="r" eaLnBrk="1" hangingPunct="1" latinLnBrk="1" lvl="0"/>
            </a:fld>
            <a:endParaRPr sz="1000">
              <a:effectLst>
                <a:outerShdw algn="tl" blurRad="38100" dir="2700000" dist="38100">
                  <a:srgbClr val="C0C0C0"/>
                </a:outerShdw>
              </a:effectLst>
              <a:latin typeface="Tahoma" pitchFamily="34" charset="0"/>
            </a:endParaRPr>
          </a:p>
        </p:txBody>
      </p:sp>
      <p:sp>
        <p:nvSpPr>
          <p:cNvPr id="1048779" name=""/>
          <p:cNvSpPr/>
          <p:nvPr>
            <p:ph type="ftr" sz="quarter" idx="3"/>
          </p:nvPr>
        </p:nvSpPr>
        <p:spPr>
          <a:xfrm rot="0">
            <a:off x="3124200" y="6248400"/>
            <a:ext cx="2895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000">
              <a:effectLst>
                <a:outerShdw algn="tl" blurRad="38100" dir="2700000" dist="38100">
                  <a:srgbClr val="C0C0C0"/>
                </a:outerShdw>
              </a:effectLst>
              <a:latin typeface="Tahoma"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109" name=""/>
        <p:cNvGrpSpPr/>
        <p:nvPr/>
      </p:nvGrpSpPr>
      <p:grpSpPr>
        <a:xfrm>
          <a:off x="0" y="0"/>
          <a:ext cx="0" cy="0"/>
          <a:chOff x="0" y="0"/>
          <a:chExt cx="0" cy="0"/>
        </a:xfrm>
      </p:grpSpPr>
      <p:sp>
        <p:nvSpPr>
          <p:cNvPr id="1048795" name="Title 1"/>
          <p:cNvSpPr>
            <a:spLocks noGrp="1"/>
          </p:cNvSpPr>
          <p:nvPr>
            <p:ph type="title"/>
          </p:nvPr>
        </p:nvSpPr>
        <p:spPr>
          <a:xfrm>
            <a:off x="629841" y="365125"/>
            <a:ext cx="7886700" cy="1325563"/>
          </a:xfrm>
        </p:spPr>
        <p:txBody>
          <a:bodyPr/>
          <a:p>
            <a:r>
              <a:rPr altLang="zh-CN" lang="en-US" smtClean="0"/>
              <a:t>Click to edit Master title style</a:t>
            </a:r>
            <a:endParaRPr altLang="en-US" lang="zh-CN"/>
          </a:p>
        </p:txBody>
      </p:sp>
      <p:sp>
        <p:nvSpPr>
          <p:cNvPr id="1048796" name="Text Placeholder 2"/>
          <p:cNvSpPr>
            <a:spLocks noGrp="1"/>
          </p:cNvSpPr>
          <p:nvPr>
            <p:ph type="body" idx="1"/>
          </p:nvPr>
        </p:nvSpPr>
        <p:spPr>
          <a:xfrm>
            <a:off x="629841"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797" name="Content Placeholder 3"/>
          <p:cNvSpPr>
            <a:spLocks noGrp="1"/>
          </p:cNvSpPr>
          <p:nvPr>
            <p:ph sz="half" idx="2"/>
          </p:nvPr>
        </p:nvSpPr>
        <p:spPr>
          <a:xfrm>
            <a:off x="629841"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798"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799"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800" name=""/>
          <p:cNvSpPr/>
          <p:nvPr>
            <p:ph type="dt" sz="half" idx="2"/>
          </p:nvPr>
        </p:nvSpPr>
        <p:spPr>
          <a:xfrm rot="0">
            <a:off x="457200" y="6248400"/>
            <a:ext cx="2133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000">
                <a:effectLst>
                  <a:outerShdw algn="tl" blurRad="38100" dir="2700000" dist="38100">
                    <a:srgbClr val="C0C0C0"/>
                  </a:outerShdw>
                </a:effectLst>
                <a:latin typeface="Tahoma" pitchFamily="34" charset="0"/>
              </a:rPr>
              <a:t/>
            </a:r>
            <a:endParaRPr sz="1000">
              <a:effectLst>
                <a:outerShdw algn="tl" blurRad="38100" dir="2700000" dist="38100">
                  <a:srgbClr val="C0C0C0"/>
                </a:outerShdw>
              </a:effectLst>
              <a:latin typeface="Tahoma" pitchFamily="34" charset="0"/>
            </a:endParaRPr>
          </a:p>
        </p:txBody>
      </p:sp>
      <p:sp>
        <p:nvSpPr>
          <p:cNvPr id="1048801" name=""/>
          <p:cNvSpPr/>
          <p:nvPr>
            <p:ph type="sldNum" sz="quarter" idx="4"/>
          </p:nvPr>
        </p:nvSpPr>
        <p:spPr>
          <a:xfrm rot="0">
            <a:off x="6553200" y="6243637"/>
            <a:ext cx="2133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000">
                <a:effectLst>
                  <a:outerShdw algn="tl" blurRad="38100" dir="2700000" dist="38100">
                    <a:srgbClr val="C0C0C0"/>
                  </a:outerShdw>
                </a:effectLst>
                <a:latin typeface="Tahoma" pitchFamily="34" charset="0"/>
              </a:rPr>
              <a:pPr algn="r" eaLnBrk="1" hangingPunct="1" latinLnBrk="1" lvl="0"/>
            </a:fld>
            <a:endParaRPr sz="1000">
              <a:effectLst>
                <a:outerShdw algn="tl" blurRad="38100" dir="2700000" dist="38100">
                  <a:srgbClr val="C0C0C0"/>
                </a:outerShdw>
              </a:effectLst>
              <a:latin typeface="Tahoma" pitchFamily="34" charset="0"/>
            </a:endParaRPr>
          </a:p>
        </p:txBody>
      </p:sp>
      <p:sp>
        <p:nvSpPr>
          <p:cNvPr id="1048802" name=""/>
          <p:cNvSpPr/>
          <p:nvPr>
            <p:ph type="ftr" sz="quarter" idx="3"/>
          </p:nvPr>
        </p:nvSpPr>
        <p:spPr>
          <a:xfrm rot="0">
            <a:off x="3124200" y="6248400"/>
            <a:ext cx="2895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000">
              <a:effectLst>
                <a:outerShdw algn="tl" blurRad="38100" dir="2700000" dist="38100">
                  <a:srgbClr val="C0C0C0"/>
                </a:outerShdw>
              </a:effectLst>
              <a:latin typeface="Tahoma"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08" name=""/>
        <p:cNvGrpSpPr/>
        <p:nvPr/>
      </p:nvGrpSpPr>
      <p:grpSpPr>
        <a:xfrm>
          <a:off x="0" y="0"/>
          <a:ext cx="0" cy="0"/>
          <a:chOff x="0" y="0"/>
          <a:chExt cx="0" cy="0"/>
        </a:xfrm>
      </p:grpSpPr>
      <p:sp>
        <p:nvSpPr>
          <p:cNvPr id="1048791" name="Title 1"/>
          <p:cNvSpPr>
            <a:spLocks noGrp="1"/>
          </p:cNvSpPr>
          <p:nvPr>
            <p:ph type="title"/>
          </p:nvPr>
        </p:nvSpPr>
        <p:spPr/>
        <p:txBody>
          <a:bodyPr/>
          <a:p>
            <a:r>
              <a:rPr altLang="zh-CN" lang="en-US" smtClean="0"/>
              <a:t>Click to edit Master title style</a:t>
            </a:r>
            <a:endParaRPr altLang="en-US" lang="zh-CN"/>
          </a:p>
        </p:txBody>
      </p:sp>
      <p:sp>
        <p:nvSpPr>
          <p:cNvPr id="1048792" name=""/>
          <p:cNvSpPr/>
          <p:nvPr>
            <p:ph type="dt" sz="half" idx="2"/>
          </p:nvPr>
        </p:nvSpPr>
        <p:spPr>
          <a:xfrm rot="0">
            <a:off x="457200" y="6248400"/>
            <a:ext cx="2133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000">
                <a:effectLst>
                  <a:outerShdw algn="tl" blurRad="38100" dir="2700000" dist="38100">
                    <a:srgbClr val="C0C0C0"/>
                  </a:outerShdw>
                </a:effectLst>
                <a:latin typeface="Tahoma" pitchFamily="34" charset="0"/>
              </a:rPr>
              <a:t/>
            </a:r>
            <a:endParaRPr sz="1000">
              <a:effectLst>
                <a:outerShdw algn="tl" blurRad="38100" dir="2700000" dist="38100">
                  <a:srgbClr val="C0C0C0"/>
                </a:outerShdw>
              </a:effectLst>
              <a:latin typeface="Tahoma" pitchFamily="34" charset="0"/>
            </a:endParaRPr>
          </a:p>
        </p:txBody>
      </p:sp>
      <p:sp>
        <p:nvSpPr>
          <p:cNvPr id="1048793" name=""/>
          <p:cNvSpPr/>
          <p:nvPr>
            <p:ph type="sldNum" sz="quarter" idx="4"/>
          </p:nvPr>
        </p:nvSpPr>
        <p:spPr>
          <a:xfrm rot="0">
            <a:off x="6553200" y="6243637"/>
            <a:ext cx="2133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000">
                <a:effectLst>
                  <a:outerShdw algn="tl" blurRad="38100" dir="2700000" dist="38100">
                    <a:srgbClr val="C0C0C0"/>
                  </a:outerShdw>
                </a:effectLst>
                <a:latin typeface="Tahoma" pitchFamily="34" charset="0"/>
              </a:rPr>
              <a:pPr algn="r" eaLnBrk="1" hangingPunct="1" latinLnBrk="1" lvl="0"/>
            </a:fld>
            <a:endParaRPr sz="1000">
              <a:effectLst>
                <a:outerShdw algn="tl" blurRad="38100" dir="2700000" dist="38100">
                  <a:srgbClr val="C0C0C0"/>
                </a:outerShdw>
              </a:effectLst>
              <a:latin typeface="Tahoma" pitchFamily="34" charset="0"/>
            </a:endParaRPr>
          </a:p>
        </p:txBody>
      </p:sp>
      <p:sp>
        <p:nvSpPr>
          <p:cNvPr id="1048794" name=""/>
          <p:cNvSpPr/>
          <p:nvPr>
            <p:ph type="ftr" sz="quarter" idx="3"/>
          </p:nvPr>
        </p:nvSpPr>
        <p:spPr>
          <a:xfrm rot="0">
            <a:off x="3124200" y="6248400"/>
            <a:ext cx="2895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000">
              <a:effectLst>
                <a:outerShdw algn="tl" blurRad="38100" dir="2700000" dist="38100">
                  <a:srgbClr val="C0C0C0"/>
                </a:outerShdw>
              </a:effectLst>
              <a:latin typeface="Tahoma"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101" name=""/>
        <p:cNvGrpSpPr/>
        <p:nvPr/>
      </p:nvGrpSpPr>
      <p:grpSpPr>
        <a:xfrm>
          <a:off x="0" y="0"/>
          <a:ext cx="0" cy="0"/>
          <a:chOff x="0" y="0"/>
          <a:chExt cx="0" cy="0"/>
        </a:xfrm>
      </p:grpSpPr>
      <p:sp>
        <p:nvSpPr>
          <p:cNvPr id="1048755" name=""/>
          <p:cNvSpPr/>
          <p:nvPr>
            <p:ph type="dt" sz="half" idx="2"/>
          </p:nvPr>
        </p:nvSpPr>
        <p:spPr>
          <a:xfrm rot="0">
            <a:off x="457200" y="6248400"/>
            <a:ext cx="2133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000">
                <a:effectLst>
                  <a:outerShdw algn="tl" blurRad="38100" dir="2700000" dist="38100">
                    <a:srgbClr val="C0C0C0"/>
                  </a:outerShdw>
                </a:effectLst>
                <a:latin typeface="Tahoma" pitchFamily="34" charset="0"/>
              </a:rPr>
              <a:t/>
            </a:r>
            <a:endParaRPr sz="1000">
              <a:effectLst>
                <a:outerShdw algn="tl" blurRad="38100" dir="2700000" dist="38100">
                  <a:srgbClr val="C0C0C0"/>
                </a:outerShdw>
              </a:effectLst>
              <a:latin typeface="Tahoma" pitchFamily="34" charset="0"/>
            </a:endParaRPr>
          </a:p>
        </p:txBody>
      </p:sp>
      <p:sp>
        <p:nvSpPr>
          <p:cNvPr id="1048756" name=""/>
          <p:cNvSpPr/>
          <p:nvPr>
            <p:ph type="sldNum" sz="quarter" idx="4"/>
          </p:nvPr>
        </p:nvSpPr>
        <p:spPr>
          <a:xfrm rot="0">
            <a:off x="6553200" y="6243637"/>
            <a:ext cx="2133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000">
                <a:effectLst>
                  <a:outerShdw algn="tl" blurRad="38100" dir="2700000" dist="38100">
                    <a:srgbClr val="C0C0C0"/>
                  </a:outerShdw>
                </a:effectLst>
                <a:latin typeface="Tahoma" pitchFamily="34" charset="0"/>
              </a:rPr>
              <a:pPr algn="r" eaLnBrk="1" hangingPunct="1" latinLnBrk="1" lvl="0"/>
            </a:fld>
            <a:endParaRPr sz="1000">
              <a:effectLst>
                <a:outerShdw algn="tl" blurRad="38100" dir="2700000" dist="38100">
                  <a:srgbClr val="C0C0C0"/>
                </a:outerShdw>
              </a:effectLst>
              <a:latin typeface="Tahoma" pitchFamily="34" charset="0"/>
            </a:endParaRPr>
          </a:p>
        </p:txBody>
      </p:sp>
      <p:sp>
        <p:nvSpPr>
          <p:cNvPr id="1048757" name=""/>
          <p:cNvSpPr/>
          <p:nvPr>
            <p:ph type="ftr" sz="quarter" idx="3"/>
          </p:nvPr>
        </p:nvSpPr>
        <p:spPr>
          <a:xfrm rot="0">
            <a:off x="3124200" y="6248400"/>
            <a:ext cx="2895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000">
              <a:effectLst>
                <a:outerShdw algn="tl" blurRad="38100" dir="2700000" dist="38100">
                  <a:srgbClr val="C0C0C0"/>
                </a:outerShdw>
              </a:effectLst>
              <a:latin typeface="Tahoma"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107" name=""/>
        <p:cNvGrpSpPr/>
        <p:nvPr/>
      </p:nvGrpSpPr>
      <p:grpSpPr>
        <a:xfrm>
          <a:off x="0" y="0"/>
          <a:ext cx="0" cy="0"/>
          <a:chOff x="0" y="0"/>
          <a:chExt cx="0" cy="0"/>
        </a:xfrm>
      </p:grpSpPr>
      <p:sp>
        <p:nvSpPr>
          <p:cNvPr id="1048785" name="Title 1"/>
          <p:cNvSpPr>
            <a:spLocks noGrp="1"/>
          </p:cNvSpPr>
          <p:nvPr>
            <p:ph type="title"/>
          </p:nvPr>
        </p:nvSpPr>
        <p:spPr>
          <a:xfrm>
            <a:off x="629841" y="457200"/>
            <a:ext cx="2949177" cy="1600200"/>
          </a:xfrm>
        </p:spPr>
        <p:txBody>
          <a:bodyPr anchor="b"/>
          <a:lstStyle>
            <a:lvl1pPr>
              <a:defRPr sz="3200"/>
            </a:lvl1pPr>
          </a:lstStyle>
          <a:p>
            <a:r>
              <a:rPr altLang="zh-CN" lang="en-US" smtClean="0"/>
              <a:t>Click to edit Master title style</a:t>
            </a:r>
            <a:endParaRPr altLang="en-US" lang="zh-CN"/>
          </a:p>
        </p:txBody>
      </p:sp>
      <p:sp>
        <p:nvSpPr>
          <p:cNvPr id="1048786" name="Text Placeholder 3"/>
          <p:cNvSpPr>
            <a:spLocks noGrp="1"/>
          </p:cNvSpPr>
          <p:nvPr>
            <p:ph type="body" sz="half" idx="2"/>
          </p:nvPr>
        </p:nvSpPr>
        <p:spPr>
          <a:xfrm>
            <a:off x="629841" y="2057400"/>
            <a:ext cx="294917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787" name="Content Placeholder 2"/>
          <p:cNvSpPr>
            <a:spLocks noGrp="1"/>
          </p:cNvSpPr>
          <p:nvPr>
            <p:ph idx="1"/>
          </p:nvPr>
        </p:nvSpPr>
        <p:spPr>
          <a:xfrm>
            <a:off x="3887391" y="98742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788" name=""/>
          <p:cNvSpPr/>
          <p:nvPr>
            <p:ph type="dt" sz="half" idx="2"/>
          </p:nvPr>
        </p:nvSpPr>
        <p:spPr>
          <a:xfrm rot="0">
            <a:off x="457200" y="6248400"/>
            <a:ext cx="2133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000">
                <a:effectLst>
                  <a:outerShdw algn="tl" blurRad="38100" dir="2700000" dist="38100">
                    <a:srgbClr val="C0C0C0"/>
                  </a:outerShdw>
                </a:effectLst>
                <a:latin typeface="Tahoma" pitchFamily="34" charset="0"/>
              </a:rPr>
              <a:t/>
            </a:r>
            <a:endParaRPr sz="1000">
              <a:effectLst>
                <a:outerShdw algn="tl" blurRad="38100" dir="2700000" dist="38100">
                  <a:srgbClr val="C0C0C0"/>
                </a:outerShdw>
              </a:effectLst>
              <a:latin typeface="Tahoma" pitchFamily="34" charset="0"/>
            </a:endParaRPr>
          </a:p>
        </p:txBody>
      </p:sp>
      <p:sp>
        <p:nvSpPr>
          <p:cNvPr id="1048789" name=""/>
          <p:cNvSpPr/>
          <p:nvPr>
            <p:ph type="sldNum" sz="quarter" idx="4"/>
          </p:nvPr>
        </p:nvSpPr>
        <p:spPr>
          <a:xfrm rot="0">
            <a:off x="6553200" y="6243637"/>
            <a:ext cx="2133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000">
                <a:effectLst>
                  <a:outerShdw algn="tl" blurRad="38100" dir="2700000" dist="38100">
                    <a:srgbClr val="C0C0C0"/>
                  </a:outerShdw>
                </a:effectLst>
                <a:latin typeface="Tahoma" pitchFamily="34" charset="0"/>
              </a:rPr>
              <a:pPr algn="r" eaLnBrk="1" hangingPunct="1" latinLnBrk="1" lvl="0"/>
            </a:fld>
            <a:endParaRPr sz="1000">
              <a:effectLst>
                <a:outerShdw algn="tl" blurRad="38100" dir="2700000" dist="38100">
                  <a:srgbClr val="C0C0C0"/>
                </a:outerShdw>
              </a:effectLst>
              <a:latin typeface="Tahoma" pitchFamily="34" charset="0"/>
            </a:endParaRPr>
          </a:p>
        </p:txBody>
      </p:sp>
      <p:sp>
        <p:nvSpPr>
          <p:cNvPr id="1048790" name=""/>
          <p:cNvSpPr/>
          <p:nvPr>
            <p:ph type="ftr" sz="quarter" idx="3"/>
          </p:nvPr>
        </p:nvSpPr>
        <p:spPr>
          <a:xfrm rot="0">
            <a:off x="3124200" y="6248400"/>
            <a:ext cx="2895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000">
              <a:effectLst>
                <a:outerShdw algn="tl" blurRad="38100" dir="2700000" dist="38100">
                  <a:srgbClr val="C0C0C0"/>
                </a:outerShdw>
              </a:effectLst>
              <a:latin typeface="Tahoma"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27" name=""/>
        <p:cNvGrpSpPr/>
        <p:nvPr/>
      </p:nvGrpSpPr>
      <p:grpSpPr>
        <a:xfrm>
          <a:off x="0" y="0"/>
          <a:ext cx="0" cy="0"/>
          <a:chOff x="0" y="0"/>
          <a:chExt cx="0" cy="0"/>
        </a:xfrm>
      </p:grpSpPr>
      <p:sp>
        <p:nvSpPr>
          <p:cNvPr id="1048852" name="Title 1"/>
          <p:cNvSpPr>
            <a:spLocks noGrp="1"/>
          </p:cNvSpPr>
          <p:nvPr>
            <p:ph type="title"/>
          </p:nvPr>
        </p:nvSpPr>
        <p:spPr/>
        <p:txBody>
          <a:bodyPr/>
          <a:p>
            <a:r>
              <a:rPr altLang="zh-CN" lang="en-US" smtClean="0"/>
              <a:t>Click to edit Master title style</a:t>
            </a:r>
            <a:endParaRPr altLang="en-US" lang="zh-CN"/>
          </a:p>
        </p:txBody>
      </p:sp>
      <p:sp>
        <p:nvSpPr>
          <p:cNvPr id="1048853"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854" name=""/>
          <p:cNvSpPr/>
          <p:nvPr>
            <p:ph type="dt" sz="half" idx="2"/>
          </p:nvPr>
        </p:nvSpPr>
        <p:spPr>
          <a:xfrm rot="0">
            <a:off x="457200" y="6245225"/>
            <a:ext cx="2133600" cy="47625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200">
                <a:solidFill>
                  <a:schemeClr val="lt2"/>
                </a:solidFill>
                <a:latin typeface="Arial" pitchFamily="0" charset="0"/>
              </a:rPr>
              <a:t/>
            </a:r>
            <a:endParaRPr sz="1200">
              <a:solidFill>
                <a:schemeClr val="lt2"/>
              </a:solidFill>
              <a:latin typeface="Arial" pitchFamily="0" charset="0"/>
            </a:endParaRPr>
          </a:p>
        </p:txBody>
      </p:sp>
      <p:sp>
        <p:nvSpPr>
          <p:cNvPr id="1048855" name=""/>
          <p:cNvSpPr/>
          <p:nvPr>
            <p:ph type="sldNum" sz="quarter" idx="4"/>
          </p:nvPr>
        </p:nvSpPr>
        <p:spPr>
          <a:xfrm rot="0">
            <a:off x="6553200" y="6248400"/>
            <a:ext cx="2133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200">
                <a:solidFill>
                  <a:schemeClr val="lt2"/>
                </a:solidFill>
                <a:latin typeface="Arial" pitchFamily="0" charset="0"/>
              </a:rPr>
              <a:pPr algn="r" eaLnBrk="1" hangingPunct="1" latinLnBrk="1" lvl="0"/>
            </a:fld>
            <a:endParaRPr sz="1200">
              <a:solidFill>
                <a:schemeClr val="lt2"/>
              </a:solidFill>
              <a:latin typeface="Arial" pitchFamily="0" charset="0"/>
            </a:endParaRPr>
          </a:p>
        </p:txBody>
      </p:sp>
      <p:sp>
        <p:nvSpPr>
          <p:cNvPr id="1048856" name=""/>
          <p:cNvSpPr/>
          <p:nvPr>
            <p:ph type="ftr" sz="quarter" idx="3"/>
          </p:nvPr>
        </p:nvSpPr>
        <p:spPr>
          <a:xfrm rot="0">
            <a:off x="3124200" y="6248400"/>
            <a:ext cx="2895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200">
              <a:solidFill>
                <a:schemeClr val="lt2"/>
              </a:solidFill>
              <a:latin typeface="Arial" pitchFamily="0"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02" name=""/>
        <p:cNvGrpSpPr/>
        <p:nvPr/>
      </p:nvGrpSpPr>
      <p:grpSpPr>
        <a:xfrm>
          <a:off x="0" y="0"/>
          <a:ext cx="0" cy="0"/>
          <a:chOff x="0" y="0"/>
          <a:chExt cx="0" cy="0"/>
        </a:xfrm>
      </p:grpSpPr>
      <p:sp>
        <p:nvSpPr>
          <p:cNvPr id="1048758" name="Title 1"/>
          <p:cNvSpPr>
            <a:spLocks noGrp="1"/>
          </p:cNvSpPr>
          <p:nvPr>
            <p:ph type="title"/>
          </p:nvPr>
        </p:nvSpPr>
        <p:spPr>
          <a:xfrm>
            <a:off x="629841" y="457200"/>
            <a:ext cx="2949177" cy="1600200"/>
          </a:xfrm>
        </p:spPr>
        <p:txBody>
          <a:bodyPr anchor="b"/>
          <a:lstStyle>
            <a:lvl1pPr>
              <a:defRPr sz="3200"/>
            </a:lvl1pPr>
          </a:lstStyle>
          <a:p>
            <a:r>
              <a:rPr altLang="zh-CN" lang="en-US" smtClean="0"/>
              <a:t>Click to edit Master title style</a:t>
            </a:r>
            <a:endParaRPr altLang="en-US" lang="zh-CN"/>
          </a:p>
        </p:txBody>
      </p:sp>
      <p:sp>
        <p:nvSpPr>
          <p:cNvPr id="1048759" name="Text Placeholder 3"/>
          <p:cNvSpPr>
            <a:spLocks noGrp="1"/>
          </p:cNvSpPr>
          <p:nvPr>
            <p:ph type="body" sz="half" idx="2"/>
          </p:nvPr>
        </p:nvSpPr>
        <p:spPr>
          <a:xfrm>
            <a:off x="629841" y="2057400"/>
            <a:ext cx="294917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760" name="Picture Placeholder 2"/>
          <p:cNvSpPr>
            <a:spLocks noGrp="1"/>
          </p:cNvSpPr>
          <p:nvPr>
            <p:ph type="pic" idx="1"/>
          </p:nvPr>
        </p:nvSpPr>
        <p:spPr>
          <a:xfrm>
            <a:off x="3887391" y="987424"/>
            <a:ext cx="4629150" cy="4873625"/>
          </a:xfrm>
        </p:spPr>
        <p:txBody>
          <a:bodyPr/>
          <a:lstStyle>
            <a:lvl1pPr indent="0" marL="0">
              <a:buNone/>
              <a:defRPr sz="3200"/>
            </a:lvl1pPr>
            <a:lvl2pPr indent="0" marL="457200">
              <a:buNone/>
              <a:defRPr sz="2800"/>
            </a:lvl2pPr>
            <a:lvl3pPr indent="0" marL="914400">
              <a:buNone/>
              <a:defRPr sz="20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altLang="en-US" lang="zh-CN"/>
          </a:p>
        </p:txBody>
      </p:sp>
      <p:sp>
        <p:nvSpPr>
          <p:cNvPr id="1048761" name=""/>
          <p:cNvSpPr/>
          <p:nvPr>
            <p:ph type="dt" sz="half" idx="2"/>
          </p:nvPr>
        </p:nvSpPr>
        <p:spPr>
          <a:xfrm rot="0">
            <a:off x="457200" y="6248400"/>
            <a:ext cx="2133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000">
                <a:effectLst>
                  <a:outerShdw algn="tl" blurRad="38100" dir="2700000" dist="38100">
                    <a:srgbClr val="C0C0C0"/>
                  </a:outerShdw>
                </a:effectLst>
                <a:latin typeface="Tahoma" pitchFamily="34" charset="0"/>
              </a:rPr>
              <a:t/>
            </a:r>
            <a:endParaRPr sz="1000">
              <a:effectLst>
                <a:outerShdw algn="tl" blurRad="38100" dir="2700000" dist="38100">
                  <a:srgbClr val="C0C0C0"/>
                </a:outerShdw>
              </a:effectLst>
              <a:latin typeface="Tahoma" pitchFamily="34" charset="0"/>
            </a:endParaRPr>
          </a:p>
        </p:txBody>
      </p:sp>
      <p:sp>
        <p:nvSpPr>
          <p:cNvPr id="1048762" name=""/>
          <p:cNvSpPr/>
          <p:nvPr>
            <p:ph type="sldNum" sz="quarter" idx="4"/>
          </p:nvPr>
        </p:nvSpPr>
        <p:spPr>
          <a:xfrm rot="0">
            <a:off x="6553200" y="6243637"/>
            <a:ext cx="2133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000">
                <a:effectLst>
                  <a:outerShdw algn="tl" blurRad="38100" dir="2700000" dist="38100">
                    <a:srgbClr val="C0C0C0"/>
                  </a:outerShdw>
                </a:effectLst>
                <a:latin typeface="Tahoma" pitchFamily="34" charset="0"/>
              </a:rPr>
              <a:pPr algn="r" eaLnBrk="1" hangingPunct="1" latinLnBrk="1" lvl="0"/>
            </a:fld>
            <a:endParaRPr sz="1000">
              <a:effectLst>
                <a:outerShdw algn="tl" blurRad="38100" dir="2700000" dist="38100">
                  <a:srgbClr val="C0C0C0"/>
                </a:outerShdw>
              </a:effectLst>
              <a:latin typeface="Tahoma" pitchFamily="34" charset="0"/>
            </a:endParaRPr>
          </a:p>
        </p:txBody>
      </p:sp>
      <p:sp>
        <p:nvSpPr>
          <p:cNvPr id="1048763" name=""/>
          <p:cNvSpPr/>
          <p:nvPr>
            <p:ph type="ftr" sz="quarter" idx="3"/>
          </p:nvPr>
        </p:nvSpPr>
        <p:spPr>
          <a:xfrm rot="0">
            <a:off x="3124200" y="6248400"/>
            <a:ext cx="2895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000">
              <a:effectLst>
                <a:outerShdw algn="tl" blurRad="38100" dir="2700000" dist="38100">
                  <a:srgbClr val="C0C0C0"/>
                </a:outerShdw>
              </a:effectLst>
              <a:latin typeface="Tahoma"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103" name=""/>
        <p:cNvGrpSpPr/>
        <p:nvPr/>
      </p:nvGrpSpPr>
      <p:grpSpPr>
        <a:xfrm>
          <a:off x="0" y="0"/>
          <a:ext cx="0" cy="0"/>
          <a:chOff x="0" y="0"/>
          <a:chExt cx="0" cy="0"/>
        </a:xfrm>
      </p:grpSpPr>
      <p:sp>
        <p:nvSpPr>
          <p:cNvPr id="1048764" name="Title 1"/>
          <p:cNvSpPr>
            <a:spLocks noGrp="1"/>
          </p:cNvSpPr>
          <p:nvPr>
            <p:ph type="title"/>
          </p:nvPr>
        </p:nvSpPr>
        <p:spPr/>
        <p:txBody>
          <a:bodyPr/>
          <a:p>
            <a:r>
              <a:rPr altLang="zh-CN" lang="en-US" smtClean="0"/>
              <a:t>Click to edit Master title style</a:t>
            </a:r>
            <a:endParaRPr altLang="en-US" lang="zh-CN"/>
          </a:p>
        </p:txBody>
      </p:sp>
      <p:sp>
        <p:nvSpPr>
          <p:cNvPr id="1048765"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766" name=""/>
          <p:cNvSpPr/>
          <p:nvPr>
            <p:ph type="dt" sz="half" idx="2"/>
          </p:nvPr>
        </p:nvSpPr>
        <p:spPr>
          <a:xfrm rot="0">
            <a:off x="457200" y="6248400"/>
            <a:ext cx="2133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000">
                <a:effectLst>
                  <a:outerShdw algn="tl" blurRad="38100" dir="2700000" dist="38100">
                    <a:srgbClr val="C0C0C0"/>
                  </a:outerShdw>
                </a:effectLst>
                <a:latin typeface="Tahoma" pitchFamily="34" charset="0"/>
              </a:rPr>
              <a:t/>
            </a:r>
            <a:endParaRPr sz="1000">
              <a:effectLst>
                <a:outerShdw algn="tl" blurRad="38100" dir="2700000" dist="38100">
                  <a:srgbClr val="C0C0C0"/>
                </a:outerShdw>
              </a:effectLst>
              <a:latin typeface="Tahoma" pitchFamily="34" charset="0"/>
            </a:endParaRPr>
          </a:p>
        </p:txBody>
      </p:sp>
      <p:sp>
        <p:nvSpPr>
          <p:cNvPr id="1048767" name=""/>
          <p:cNvSpPr/>
          <p:nvPr>
            <p:ph type="sldNum" sz="quarter" idx="4"/>
          </p:nvPr>
        </p:nvSpPr>
        <p:spPr>
          <a:xfrm rot="0">
            <a:off x="6553200" y="6243637"/>
            <a:ext cx="2133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000">
                <a:effectLst>
                  <a:outerShdw algn="tl" blurRad="38100" dir="2700000" dist="38100">
                    <a:srgbClr val="C0C0C0"/>
                  </a:outerShdw>
                </a:effectLst>
                <a:latin typeface="Tahoma" pitchFamily="34" charset="0"/>
              </a:rPr>
              <a:pPr algn="r" eaLnBrk="1" hangingPunct="1" latinLnBrk="1" lvl="0"/>
            </a:fld>
            <a:endParaRPr sz="1000">
              <a:effectLst>
                <a:outerShdw algn="tl" blurRad="38100" dir="2700000" dist="38100">
                  <a:srgbClr val="C0C0C0"/>
                </a:outerShdw>
              </a:effectLst>
              <a:latin typeface="Tahoma" pitchFamily="34" charset="0"/>
            </a:endParaRPr>
          </a:p>
        </p:txBody>
      </p:sp>
      <p:sp>
        <p:nvSpPr>
          <p:cNvPr id="1048768" name=""/>
          <p:cNvSpPr/>
          <p:nvPr>
            <p:ph type="ftr" sz="quarter" idx="3"/>
          </p:nvPr>
        </p:nvSpPr>
        <p:spPr>
          <a:xfrm rot="0">
            <a:off x="3124200" y="6248400"/>
            <a:ext cx="2895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000">
              <a:effectLst>
                <a:outerShdw algn="tl" blurRad="38100" dir="2700000" dist="38100">
                  <a:srgbClr val="C0C0C0"/>
                </a:outerShdw>
              </a:effectLst>
              <a:latin typeface="Tahoma"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04" name=""/>
        <p:cNvGrpSpPr/>
        <p:nvPr/>
      </p:nvGrpSpPr>
      <p:grpSpPr>
        <a:xfrm>
          <a:off x="0" y="0"/>
          <a:ext cx="0" cy="0"/>
          <a:chOff x="0" y="0"/>
          <a:chExt cx="0" cy="0"/>
        </a:xfrm>
      </p:grpSpPr>
      <p:sp>
        <p:nvSpPr>
          <p:cNvPr id="1048769"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altLang="en-US" lang="zh-CN"/>
          </a:p>
        </p:txBody>
      </p:sp>
      <p:sp>
        <p:nvSpPr>
          <p:cNvPr id="1048770"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771" name=""/>
          <p:cNvSpPr/>
          <p:nvPr>
            <p:ph type="dt" sz="half" idx="2"/>
          </p:nvPr>
        </p:nvSpPr>
        <p:spPr>
          <a:xfrm rot="0">
            <a:off x="457200" y="6248400"/>
            <a:ext cx="2133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000">
                <a:effectLst>
                  <a:outerShdw algn="tl" blurRad="38100" dir="2700000" dist="38100">
                    <a:srgbClr val="C0C0C0"/>
                  </a:outerShdw>
                </a:effectLst>
                <a:latin typeface="Tahoma" pitchFamily="34" charset="0"/>
              </a:rPr>
              <a:t/>
            </a:r>
            <a:endParaRPr sz="1000">
              <a:effectLst>
                <a:outerShdw algn="tl" blurRad="38100" dir="2700000" dist="38100">
                  <a:srgbClr val="C0C0C0"/>
                </a:outerShdw>
              </a:effectLst>
              <a:latin typeface="Tahoma" pitchFamily="34" charset="0"/>
            </a:endParaRPr>
          </a:p>
        </p:txBody>
      </p:sp>
      <p:sp>
        <p:nvSpPr>
          <p:cNvPr id="1048772" name=""/>
          <p:cNvSpPr/>
          <p:nvPr>
            <p:ph type="sldNum" sz="quarter" idx="4"/>
          </p:nvPr>
        </p:nvSpPr>
        <p:spPr>
          <a:xfrm rot="0">
            <a:off x="6553200" y="6243637"/>
            <a:ext cx="2133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000">
                <a:effectLst>
                  <a:outerShdw algn="tl" blurRad="38100" dir="2700000" dist="38100">
                    <a:srgbClr val="C0C0C0"/>
                  </a:outerShdw>
                </a:effectLst>
                <a:latin typeface="Tahoma" pitchFamily="34" charset="0"/>
              </a:rPr>
              <a:pPr algn="r" eaLnBrk="1" hangingPunct="1" latinLnBrk="1" lvl="0"/>
            </a:fld>
            <a:endParaRPr sz="1000">
              <a:effectLst>
                <a:outerShdw algn="tl" blurRad="38100" dir="2700000" dist="38100">
                  <a:srgbClr val="C0C0C0"/>
                </a:outerShdw>
              </a:effectLst>
              <a:latin typeface="Tahoma" pitchFamily="34" charset="0"/>
            </a:endParaRPr>
          </a:p>
        </p:txBody>
      </p:sp>
      <p:sp>
        <p:nvSpPr>
          <p:cNvPr id="1048773" name=""/>
          <p:cNvSpPr/>
          <p:nvPr>
            <p:ph type="ftr" sz="quarter" idx="3"/>
          </p:nvPr>
        </p:nvSpPr>
        <p:spPr>
          <a:xfrm rot="0">
            <a:off x="3124200" y="6248400"/>
            <a:ext cx="2895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000">
              <a:effectLst>
                <a:outerShdw algn="tl" blurRad="38100" dir="2700000" dist="38100">
                  <a:srgbClr val="C0C0C0"/>
                </a:outerShdw>
              </a:effectLst>
              <a:latin typeface="Tahoma" pitchFamily="34"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cSld>
    <p:bg bwMode="white">
      <p:bgPr>
        <a:noFill/>
      </p:bgPr>
    </p:bg>
    <p:spTree>
      <p:nvGrpSpPr>
        <p:cNvPr id="138" name=""/>
        <p:cNvGrpSpPr/>
        <p:nvPr/>
      </p:nvGrpSpPr>
      <p:grpSpPr>
        <a:xfrm rot="0">
          <a:off x="0" y="0"/>
          <a:ext cx="0" cy="0"/>
          <a:chOff x="0" y="0"/>
          <a:chExt cx="0" cy="0"/>
        </a:xfrm>
      </p:grpSpPr>
      <p:sp>
        <p:nvSpPr>
          <p:cNvPr id="1048912" name=""/>
          <p:cNvSpPr/>
          <p:nvPr/>
        </p:nvSpPr>
        <p:spPr>
          <a:xfrm rot="0">
            <a:off x="0" y="1708150"/>
            <a:ext cx="9147175" cy="0"/>
          </a:xfrm>
          <a:prstGeom prst="line"/>
          <a:solidFill>
            <a:schemeClr val="accent1"/>
          </a:solidFill>
          <a:ln w="12700" cap="sq" cmpd="sng">
            <a:solidFill>
              <a:schemeClr val="dk2">
                <a:alpha val="100000"/>
              </a:schemeClr>
            </a:solidFill>
            <a:prstDash val="solid"/>
            <a:round/>
          </a:ln>
        </p:spPr>
      </p:sp>
      <p:sp>
        <p:nvSpPr>
          <p:cNvPr id="1048913" name=""/>
          <p:cNvSpPr/>
          <p:nvPr/>
        </p:nvSpPr>
        <p:spPr>
          <a:xfrm rot="0">
            <a:off x="0" y="842962"/>
            <a:ext cx="2897187" cy="6015037"/>
          </a:xfrm>
          <a:custGeom>
            <a:avLst/>
            <a:ahLst/>
            <a:rect l="0" t="0" r="r" b="b"/>
            <a:pathLst>
              <a:path w="10801" h="10800" fill="none" extrusionOk="0">
                <a:moveTo>
                  <a:pt x="0" y="0"/>
                </a:moveTo>
                <a:arcTo wR="10800" hR="10800" stAng="16200000" swAng="5400000"/>
              </a:path>
              <a:path w="10801" h="10800" stroke="0">
                <a:moveTo>
                  <a:pt x="0" y="0"/>
                </a:moveTo>
                <a:arcTo wR="10800" hR="10800" stAng="16200000" swAng="5400000"/>
                <a:lnTo>
                  <a:pt x="1" y="10800"/>
                </a:lnTo>
                <a:close/>
              </a:path>
            </a:pathLst>
          </a:custGeom>
          <a:gradFill rotWithShape="0">
            <a:gsLst>
              <a:gs pos="0">
                <a:schemeClr val="lt1">
                  <a:alpha val="100000"/>
                </a:schemeClr>
              </a:gs>
              <a:gs pos="100000">
                <a:schemeClr val="accent2">
                  <a:alpha val="100000"/>
                </a:schemeClr>
              </a:gs>
            </a:gsLst>
            <a:lin ang="5400000" scaled="1"/>
          </a:grad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p>
        </p:txBody>
      </p:sp>
      <p:sp>
        <p:nvSpPr>
          <p:cNvPr id="1048914" name=""/>
          <p:cNvSpPr/>
          <p:nvPr>
            <p:ph type="ctrTitle" sz="quarter" idx="0"/>
          </p:nvPr>
        </p:nvSpPr>
        <p:spPr>
          <a:xfrm rot="0">
            <a:off x="2743200" y="427037"/>
            <a:ext cx="6399212" cy="1524000"/>
          </a:xfrm>
          <a:prstGeom prst="rect"/>
          <a:noFill/>
          <a:ln>
            <a:noFill/>
          </a:ln>
        </p:spPr>
        <p:txBody>
          <a:bodyPr anchor="b" bIns="46038" lIns="92075" rIns="92075" tIns="46038" vert="horz"/>
          <a:lstStyle>
            <a:lvl1pPr algn="l">
              <a:lnSpc>
                <a:spcPct val="80000"/>
              </a:lnSpc>
              <a:defRPr sz="4800"/>
            </a:lvl1pPr>
          </a:lstStyle>
          <a:p>
            <a:pPr lvl="0"/>
            <a:r>
              <a:rPr altLang="en-US" lang="tr-TR"/>
              <a:t>Asılın başlık stili için tıklatın</a:t>
            </a:r>
          </a:p>
        </p:txBody>
      </p:sp>
      <p:sp>
        <p:nvSpPr>
          <p:cNvPr id="1048915" name=""/>
          <p:cNvSpPr/>
          <p:nvPr>
            <p:ph type="subTitle" sz="quarter" idx="1"/>
          </p:nvPr>
        </p:nvSpPr>
        <p:spPr>
          <a:xfrm rot="0">
            <a:off x="4191000" y="1828800"/>
            <a:ext cx="4572000" cy="1752600"/>
          </a:xfrm>
          <a:prstGeom prst="rect"/>
          <a:noFill/>
          <a:ln>
            <a:noFill/>
          </a:ln>
        </p:spPr>
        <p:txBody>
          <a:bodyPr anchor="t" bIns="46038" lIns="92075" rIns="92075" tIns="46038" vert="horz"/>
          <a:lstStyle>
            <a:lvl1pPr marL="0">
              <a:buNone/>
              <a:defRPr sz="2400">
                <a:solidFill>
                  <a:schemeClr val="dk1"/>
                </a:solidFill>
              </a:defRPr>
            </a:lvl1pPr>
            <a:lvl2pPr algn="ctr" marL="457200">
              <a:buNone/>
              <a:defRPr sz="2400"/>
            </a:lvl2pPr>
            <a:lvl3pPr algn="ctr" marL="914400">
              <a:buNone/>
              <a:defRPr sz="2400"/>
            </a:lvl3pPr>
            <a:lvl4pPr algn="ctr" marL="1371600">
              <a:buFontTx/>
              <a:buNone/>
              <a:defRPr sz="2400"/>
            </a:lvl4pPr>
            <a:lvl5pPr algn="ctr" marL="1828800">
              <a:buFontTx/>
              <a:buNone/>
              <a:defRPr sz="2400"/>
            </a:lvl5pPr>
          </a:lstStyle>
          <a:p>
            <a:pPr lvl="0"/>
            <a:r>
              <a:rPr altLang="en-US" lang="tr-TR"/>
              <a:t>Asılın alt başlık stili için tıklatın</a:t>
            </a:r>
          </a:p>
        </p:txBody>
      </p:sp>
      <p:sp>
        <p:nvSpPr>
          <p:cNvPr id="1048916" name=""/>
          <p:cNvSpPr/>
          <p:nvPr>
            <p:ph type="dt" sz="quarter" idx="2"/>
          </p:nvPr>
        </p:nvSpPr>
        <p:spPr>
          <a:xfrm rot="0">
            <a:off x="304800" y="6248400"/>
            <a:ext cx="1905000" cy="457200"/>
          </a:xfrm>
          <a:prstGeom prst="rect"/>
          <a:noFill/>
          <a:ln>
            <a:noFill/>
          </a:ln>
        </p:spPr>
        <p:txBody>
          <a:bodyPr anchor="ctr" bIns="46038" lIns="92075" rIns="92075" tIns="46038"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400">
                <a:latin typeface="Arial" pitchFamily="0" charset="0"/>
              </a:rPr>
              <a:t/>
            </a:r>
            <a:endParaRPr sz="1400">
              <a:latin typeface="Arial" pitchFamily="0" charset="0"/>
            </a:endParaRPr>
          </a:p>
        </p:txBody>
      </p:sp>
      <p:sp>
        <p:nvSpPr>
          <p:cNvPr id="1048917" name=""/>
          <p:cNvSpPr/>
          <p:nvPr>
            <p:ph type="ftr" sz="quarter" idx="3"/>
          </p:nvPr>
        </p:nvSpPr>
        <p:spPr>
          <a:xfrm rot="0">
            <a:off x="3581400" y="6248400"/>
            <a:ext cx="2895600" cy="457200"/>
          </a:xfrm>
          <a:prstGeom prst="rect"/>
          <a:noFill/>
          <a:ln>
            <a:noFill/>
          </a:ln>
        </p:spPr>
        <p:txBody>
          <a:bodyPr anchor="ctr" bIns="46038" lIns="92075" rIns="92075" tIns="46038"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400">
              <a:latin typeface="Arial" pitchFamily="0" charset="0"/>
            </a:endParaRPr>
          </a:p>
        </p:txBody>
      </p:sp>
      <p:sp>
        <p:nvSpPr>
          <p:cNvPr id="1048918" name=""/>
          <p:cNvSpPr/>
          <p:nvPr>
            <p:ph type="sldNum" sz="quarter" idx="4"/>
          </p:nvPr>
        </p:nvSpPr>
        <p:spPr>
          <a:xfrm rot="0">
            <a:off x="7010400" y="6248400"/>
            <a:ext cx="1905000" cy="457200"/>
          </a:xfrm>
          <a:prstGeom prst="rect"/>
          <a:noFill/>
          <a:ln>
            <a:noFill/>
          </a:ln>
        </p:spPr>
        <p:txBody>
          <a:bodyPr anchor="ctr" bIns="46038" lIns="92075" rIns="92075" tIns="46038" vert="horz" wrap="none"/>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400">
                <a:latin typeface="Arial" pitchFamily="0" charset="0"/>
              </a:rPr>
              <a:pPr algn="r" eaLnBrk="1" hangingPunct="1" latinLnBrk="1" lvl="0"/>
            </a:fld>
            <a:endParaRPr sz="1400">
              <a:latin typeface="Arial" pitchFamily="0"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92" name=""/>
        <p:cNvGrpSpPr/>
        <p:nvPr/>
      </p:nvGrpSpPr>
      <p:grpSpPr>
        <a:xfrm>
          <a:off x="0" y="0"/>
          <a:ext cx="0" cy="0"/>
          <a:chOff x="0" y="0"/>
          <a:chExt cx="0" cy="0"/>
        </a:xfrm>
      </p:grpSpPr>
      <p:sp>
        <p:nvSpPr>
          <p:cNvPr id="1048724" name="Title 1"/>
          <p:cNvSpPr>
            <a:spLocks noGrp="1"/>
          </p:cNvSpPr>
          <p:nvPr>
            <p:ph type="title"/>
          </p:nvPr>
        </p:nvSpPr>
        <p:spPr/>
        <p:txBody>
          <a:bodyPr/>
          <a:p>
            <a:r>
              <a:rPr altLang="zh-CN" lang="en-US" smtClean="0"/>
              <a:t>Click to edit Master title style</a:t>
            </a:r>
            <a:endParaRPr altLang="en-US" lang="zh-CN"/>
          </a:p>
        </p:txBody>
      </p:sp>
      <p:sp>
        <p:nvSpPr>
          <p:cNvPr id="1048725"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726" name=""/>
          <p:cNvSpPr/>
          <p:nvPr>
            <p:ph type="dt" sz="half" idx="2"/>
          </p:nvPr>
        </p:nvSpPr>
        <p:spPr>
          <a:xfrm rot="0">
            <a:off x="304800" y="6248400"/>
            <a:ext cx="1905000" cy="457200"/>
          </a:xfrm>
          <a:prstGeom prst="rect"/>
          <a:noFill/>
          <a:ln>
            <a:noFill/>
          </a:ln>
        </p:spPr>
        <p:txBody>
          <a:bodyPr anchor="ctr" bIns="46038" lIns="92075" rIns="92075" tIns="46038"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400">
                <a:latin typeface="Arial" pitchFamily="0" charset="0"/>
              </a:rPr>
              <a:t/>
            </a:r>
            <a:endParaRPr sz="1400">
              <a:latin typeface="Arial" pitchFamily="0" charset="0"/>
            </a:endParaRPr>
          </a:p>
        </p:txBody>
      </p:sp>
      <p:sp>
        <p:nvSpPr>
          <p:cNvPr id="1048727" name=""/>
          <p:cNvSpPr/>
          <p:nvPr>
            <p:ph type="sldNum" sz="quarter" idx="4"/>
          </p:nvPr>
        </p:nvSpPr>
        <p:spPr>
          <a:xfrm rot="0">
            <a:off x="7010400" y="6248400"/>
            <a:ext cx="1905000" cy="457200"/>
          </a:xfrm>
          <a:prstGeom prst="rect"/>
          <a:noFill/>
          <a:ln>
            <a:noFill/>
          </a:ln>
        </p:spPr>
        <p:txBody>
          <a:bodyPr anchor="ctr" bIns="46038" lIns="92075" rIns="92075" tIns="46038" vert="horz" wrap="none"/>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400">
                <a:latin typeface="Arial" pitchFamily="0" charset="0"/>
              </a:rPr>
              <a:pPr algn="r" eaLnBrk="1" hangingPunct="1" latinLnBrk="1" lvl="0"/>
            </a:fld>
            <a:endParaRPr sz="1400">
              <a:latin typeface="Arial" pitchFamily="0" charset="0"/>
            </a:endParaRPr>
          </a:p>
        </p:txBody>
      </p:sp>
      <p:sp>
        <p:nvSpPr>
          <p:cNvPr id="1048728" name=""/>
          <p:cNvSpPr/>
          <p:nvPr>
            <p:ph type="ftr" sz="quarter" idx="3"/>
          </p:nvPr>
        </p:nvSpPr>
        <p:spPr>
          <a:xfrm rot="0">
            <a:off x="3581400" y="6248400"/>
            <a:ext cx="2895600" cy="457200"/>
          </a:xfrm>
          <a:prstGeom prst="rect"/>
          <a:noFill/>
          <a:ln>
            <a:noFill/>
          </a:ln>
        </p:spPr>
        <p:txBody>
          <a:bodyPr anchor="ctr" bIns="46038" lIns="92075" rIns="92075" tIns="46038"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400">
              <a:latin typeface="Arial" pitchFamily="0" charset="0"/>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136" name=""/>
        <p:cNvGrpSpPr/>
        <p:nvPr/>
      </p:nvGrpSpPr>
      <p:grpSpPr>
        <a:xfrm>
          <a:off x="0" y="0"/>
          <a:ext cx="0" cy="0"/>
          <a:chOff x="0" y="0"/>
          <a:chExt cx="0" cy="0"/>
        </a:xfrm>
      </p:grpSpPr>
      <p:sp>
        <p:nvSpPr>
          <p:cNvPr id="1048902" name="Title 1"/>
          <p:cNvSpPr>
            <a:spLocks noGrp="1"/>
          </p:cNvSpPr>
          <p:nvPr>
            <p:ph type="title"/>
          </p:nvPr>
        </p:nvSpPr>
        <p:spPr>
          <a:xfrm>
            <a:off x="623887" y="1709738"/>
            <a:ext cx="7886700" cy="2852737"/>
          </a:xfrm>
        </p:spPr>
        <p:txBody>
          <a:bodyPr anchor="b"/>
          <a:lstStyle>
            <a:lvl1pPr>
              <a:defRPr sz="6000"/>
            </a:lvl1pPr>
          </a:lstStyle>
          <a:p>
            <a:r>
              <a:rPr altLang="zh-CN" lang="en-US" smtClean="0"/>
              <a:t>Click to edit Master title style</a:t>
            </a:r>
            <a:endParaRPr altLang="en-US" lang="zh-CN"/>
          </a:p>
        </p:txBody>
      </p:sp>
      <p:sp>
        <p:nvSpPr>
          <p:cNvPr id="1048903" name="Text Placeholder 2"/>
          <p:cNvSpPr>
            <a:spLocks noGrp="1"/>
          </p:cNvSpPr>
          <p:nvPr>
            <p:ph type="body" idx="1"/>
          </p:nvPr>
        </p:nvSpPr>
        <p:spPr>
          <a:xfrm>
            <a:off x="623887" y="4589463"/>
            <a:ext cx="7886700" cy="1500187"/>
          </a:xfrm>
        </p:spPr>
        <p:txBody>
          <a:bodyPr/>
          <a:lstStyle>
            <a:lvl1pPr indent="0" marL="0">
              <a:buNone/>
              <a:defRPr sz="2400"/>
            </a:lvl1pPr>
            <a:lvl2pPr indent="0" marL="457200">
              <a:buNone/>
              <a:defRPr sz="2000"/>
            </a:lvl2pPr>
            <a:lvl3pPr indent="0" marL="914400">
              <a:buNone/>
              <a:defRPr sz="1800"/>
            </a:lvl3pPr>
            <a:lvl4pPr indent="0" marL="1371600">
              <a:buNone/>
              <a:defRPr sz="1600"/>
            </a:lvl4pPr>
            <a:lvl5pPr indent="0" marL="1828800">
              <a:buNone/>
              <a:defRPr sz="1600"/>
            </a:lvl5pPr>
            <a:lvl6pPr indent="0" marL="2286000">
              <a:buNone/>
              <a:defRPr sz="1600"/>
            </a:lvl6pPr>
            <a:lvl7pPr indent="0" marL="2743200">
              <a:buNone/>
              <a:defRPr sz="1600"/>
            </a:lvl7pPr>
            <a:lvl8pPr indent="0" marL="3200400">
              <a:buNone/>
              <a:defRPr sz="1600"/>
            </a:lvl8pPr>
            <a:lvl9pPr indent="0" marL="3657600">
              <a:buNone/>
              <a:defRPr sz="1600"/>
            </a:lvl9pPr>
          </a:lstStyle>
          <a:p>
            <a:pPr lvl="0"/>
            <a:r>
              <a:rPr altLang="zh-CN" lang="en-US" smtClean="0"/>
              <a:t>Click to edit Master text styles</a:t>
            </a:r>
          </a:p>
        </p:txBody>
      </p:sp>
      <p:sp>
        <p:nvSpPr>
          <p:cNvPr id="1048904" name=""/>
          <p:cNvSpPr/>
          <p:nvPr>
            <p:ph type="dt" sz="half" idx="2"/>
          </p:nvPr>
        </p:nvSpPr>
        <p:spPr>
          <a:xfrm rot="0">
            <a:off x="304800" y="6248400"/>
            <a:ext cx="1905000" cy="457200"/>
          </a:xfrm>
          <a:prstGeom prst="rect"/>
          <a:noFill/>
          <a:ln>
            <a:noFill/>
          </a:ln>
        </p:spPr>
        <p:txBody>
          <a:bodyPr anchor="ctr" bIns="46038" lIns="92075" rIns="92075" tIns="46038"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400">
                <a:latin typeface="Arial" pitchFamily="0" charset="0"/>
              </a:rPr>
              <a:t/>
            </a:r>
            <a:endParaRPr sz="1400">
              <a:latin typeface="Arial" pitchFamily="0" charset="0"/>
            </a:endParaRPr>
          </a:p>
        </p:txBody>
      </p:sp>
      <p:sp>
        <p:nvSpPr>
          <p:cNvPr id="1048905" name=""/>
          <p:cNvSpPr/>
          <p:nvPr>
            <p:ph type="sldNum" sz="quarter" idx="4"/>
          </p:nvPr>
        </p:nvSpPr>
        <p:spPr>
          <a:xfrm rot="0">
            <a:off x="7010400" y="6248400"/>
            <a:ext cx="1905000" cy="457200"/>
          </a:xfrm>
          <a:prstGeom prst="rect"/>
          <a:noFill/>
          <a:ln>
            <a:noFill/>
          </a:ln>
        </p:spPr>
        <p:txBody>
          <a:bodyPr anchor="ctr" bIns="46038" lIns="92075" rIns="92075" tIns="46038" vert="horz" wrap="none"/>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400">
                <a:latin typeface="Arial" pitchFamily="0" charset="0"/>
              </a:rPr>
              <a:pPr algn="r" eaLnBrk="1" hangingPunct="1" latinLnBrk="1" lvl="0"/>
            </a:fld>
            <a:endParaRPr sz="1400">
              <a:latin typeface="Arial" pitchFamily="0" charset="0"/>
            </a:endParaRPr>
          </a:p>
        </p:txBody>
      </p:sp>
      <p:sp>
        <p:nvSpPr>
          <p:cNvPr id="1048906" name=""/>
          <p:cNvSpPr/>
          <p:nvPr>
            <p:ph type="ftr" sz="quarter" idx="3"/>
          </p:nvPr>
        </p:nvSpPr>
        <p:spPr>
          <a:xfrm rot="0">
            <a:off x="3581400" y="6248400"/>
            <a:ext cx="2895600" cy="457200"/>
          </a:xfrm>
          <a:prstGeom prst="rect"/>
          <a:noFill/>
          <a:ln>
            <a:noFill/>
          </a:ln>
        </p:spPr>
        <p:txBody>
          <a:bodyPr anchor="ctr" bIns="46038" lIns="92075" rIns="92075" tIns="46038"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400">
              <a:latin typeface="Arial" pitchFamily="0" charset="0"/>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141" name=""/>
        <p:cNvGrpSpPr/>
        <p:nvPr/>
      </p:nvGrpSpPr>
      <p:grpSpPr>
        <a:xfrm>
          <a:off x="0" y="0"/>
          <a:ext cx="0" cy="0"/>
          <a:chOff x="0" y="0"/>
          <a:chExt cx="0" cy="0"/>
        </a:xfrm>
      </p:grpSpPr>
      <p:sp>
        <p:nvSpPr>
          <p:cNvPr id="1048932" name="Title 1"/>
          <p:cNvSpPr>
            <a:spLocks noGrp="1"/>
          </p:cNvSpPr>
          <p:nvPr>
            <p:ph type="title"/>
          </p:nvPr>
        </p:nvSpPr>
        <p:spPr/>
        <p:txBody>
          <a:bodyPr/>
          <a:p>
            <a:r>
              <a:rPr altLang="zh-CN" lang="en-US" smtClean="0"/>
              <a:t>Click to edit Master title style</a:t>
            </a:r>
            <a:endParaRPr altLang="en-US" lang="zh-CN"/>
          </a:p>
        </p:txBody>
      </p:sp>
      <p:sp>
        <p:nvSpPr>
          <p:cNvPr id="1048933"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934"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935" name=""/>
          <p:cNvSpPr/>
          <p:nvPr>
            <p:ph type="dt" sz="half" idx="2"/>
          </p:nvPr>
        </p:nvSpPr>
        <p:spPr>
          <a:xfrm rot="0">
            <a:off x="304800" y="6248400"/>
            <a:ext cx="1905000" cy="457200"/>
          </a:xfrm>
          <a:prstGeom prst="rect"/>
          <a:noFill/>
          <a:ln>
            <a:noFill/>
          </a:ln>
        </p:spPr>
        <p:txBody>
          <a:bodyPr anchor="ctr" bIns="46038" lIns="92075" rIns="92075" tIns="46038"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400">
                <a:latin typeface="Arial" pitchFamily="0" charset="0"/>
              </a:rPr>
              <a:t/>
            </a:r>
            <a:endParaRPr sz="1400">
              <a:latin typeface="Arial" pitchFamily="0" charset="0"/>
            </a:endParaRPr>
          </a:p>
        </p:txBody>
      </p:sp>
      <p:sp>
        <p:nvSpPr>
          <p:cNvPr id="1048936" name=""/>
          <p:cNvSpPr/>
          <p:nvPr>
            <p:ph type="sldNum" sz="quarter" idx="4"/>
          </p:nvPr>
        </p:nvSpPr>
        <p:spPr>
          <a:xfrm rot="0">
            <a:off x="7010400" y="6248400"/>
            <a:ext cx="1905000" cy="457200"/>
          </a:xfrm>
          <a:prstGeom prst="rect"/>
          <a:noFill/>
          <a:ln>
            <a:noFill/>
          </a:ln>
        </p:spPr>
        <p:txBody>
          <a:bodyPr anchor="ctr" bIns="46038" lIns="92075" rIns="92075" tIns="46038" vert="horz" wrap="none"/>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400">
                <a:latin typeface="Arial" pitchFamily="0" charset="0"/>
              </a:rPr>
              <a:pPr algn="r" eaLnBrk="1" hangingPunct="1" latinLnBrk="1" lvl="0"/>
            </a:fld>
            <a:endParaRPr sz="1400">
              <a:latin typeface="Arial" pitchFamily="0" charset="0"/>
            </a:endParaRPr>
          </a:p>
        </p:txBody>
      </p:sp>
      <p:sp>
        <p:nvSpPr>
          <p:cNvPr id="1048937" name=""/>
          <p:cNvSpPr/>
          <p:nvPr>
            <p:ph type="ftr" sz="quarter" idx="3"/>
          </p:nvPr>
        </p:nvSpPr>
        <p:spPr>
          <a:xfrm rot="0">
            <a:off x="3581400" y="6248400"/>
            <a:ext cx="2895600" cy="457200"/>
          </a:xfrm>
          <a:prstGeom prst="rect"/>
          <a:noFill/>
          <a:ln>
            <a:noFill/>
          </a:ln>
        </p:spPr>
        <p:txBody>
          <a:bodyPr anchor="ctr" bIns="46038" lIns="92075" rIns="92075" tIns="46038"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400">
              <a:latin typeface="Arial" pitchFamily="0" charset="0"/>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139" name=""/>
        <p:cNvGrpSpPr/>
        <p:nvPr/>
      </p:nvGrpSpPr>
      <p:grpSpPr>
        <a:xfrm>
          <a:off x="0" y="0"/>
          <a:ext cx="0" cy="0"/>
          <a:chOff x="0" y="0"/>
          <a:chExt cx="0" cy="0"/>
        </a:xfrm>
      </p:grpSpPr>
      <p:sp>
        <p:nvSpPr>
          <p:cNvPr id="1048919" name="Title 1"/>
          <p:cNvSpPr>
            <a:spLocks noGrp="1"/>
          </p:cNvSpPr>
          <p:nvPr>
            <p:ph type="title"/>
          </p:nvPr>
        </p:nvSpPr>
        <p:spPr>
          <a:xfrm>
            <a:off x="629841" y="365125"/>
            <a:ext cx="7886700" cy="1325563"/>
          </a:xfrm>
        </p:spPr>
        <p:txBody>
          <a:bodyPr/>
          <a:p>
            <a:r>
              <a:rPr altLang="zh-CN" lang="en-US" smtClean="0"/>
              <a:t>Click to edit Master title style</a:t>
            </a:r>
            <a:endParaRPr altLang="en-US" lang="zh-CN"/>
          </a:p>
        </p:txBody>
      </p:sp>
      <p:sp>
        <p:nvSpPr>
          <p:cNvPr id="1048920" name="Text Placeholder 2"/>
          <p:cNvSpPr>
            <a:spLocks noGrp="1"/>
          </p:cNvSpPr>
          <p:nvPr>
            <p:ph type="body" idx="1"/>
          </p:nvPr>
        </p:nvSpPr>
        <p:spPr>
          <a:xfrm>
            <a:off x="629841"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921" name="Content Placeholder 3"/>
          <p:cNvSpPr>
            <a:spLocks noGrp="1"/>
          </p:cNvSpPr>
          <p:nvPr>
            <p:ph sz="half" idx="2"/>
          </p:nvPr>
        </p:nvSpPr>
        <p:spPr>
          <a:xfrm>
            <a:off x="629841"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922"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923"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924" name=""/>
          <p:cNvSpPr/>
          <p:nvPr>
            <p:ph type="dt" sz="half" idx="2"/>
          </p:nvPr>
        </p:nvSpPr>
        <p:spPr>
          <a:xfrm rot="0">
            <a:off x="304800" y="6248400"/>
            <a:ext cx="1905000" cy="457200"/>
          </a:xfrm>
          <a:prstGeom prst="rect"/>
          <a:noFill/>
          <a:ln>
            <a:noFill/>
          </a:ln>
        </p:spPr>
        <p:txBody>
          <a:bodyPr anchor="ctr" bIns="46038" lIns="92075" rIns="92075" tIns="46038"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400">
                <a:latin typeface="Arial" pitchFamily="0" charset="0"/>
              </a:rPr>
              <a:t/>
            </a:r>
            <a:endParaRPr sz="1400">
              <a:latin typeface="Arial" pitchFamily="0" charset="0"/>
            </a:endParaRPr>
          </a:p>
        </p:txBody>
      </p:sp>
      <p:sp>
        <p:nvSpPr>
          <p:cNvPr id="1048925" name=""/>
          <p:cNvSpPr/>
          <p:nvPr>
            <p:ph type="sldNum" sz="quarter" idx="4"/>
          </p:nvPr>
        </p:nvSpPr>
        <p:spPr>
          <a:xfrm rot="0">
            <a:off x="7010400" y="6248400"/>
            <a:ext cx="1905000" cy="457200"/>
          </a:xfrm>
          <a:prstGeom prst="rect"/>
          <a:noFill/>
          <a:ln>
            <a:noFill/>
          </a:ln>
        </p:spPr>
        <p:txBody>
          <a:bodyPr anchor="ctr" bIns="46038" lIns="92075" rIns="92075" tIns="46038" vert="horz" wrap="none"/>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400">
                <a:latin typeface="Arial" pitchFamily="0" charset="0"/>
              </a:rPr>
              <a:pPr algn="r" eaLnBrk="1" hangingPunct="1" latinLnBrk="1" lvl="0"/>
            </a:fld>
            <a:endParaRPr sz="1400">
              <a:latin typeface="Arial" pitchFamily="0" charset="0"/>
            </a:endParaRPr>
          </a:p>
        </p:txBody>
      </p:sp>
      <p:sp>
        <p:nvSpPr>
          <p:cNvPr id="1048926" name=""/>
          <p:cNvSpPr/>
          <p:nvPr>
            <p:ph type="ftr" sz="quarter" idx="3"/>
          </p:nvPr>
        </p:nvSpPr>
        <p:spPr>
          <a:xfrm rot="0">
            <a:off x="3581400" y="6248400"/>
            <a:ext cx="2895600" cy="457200"/>
          </a:xfrm>
          <a:prstGeom prst="rect"/>
          <a:noFill/>
          <a:ln>
            <a:noFill/>
          </a:ln>
        </p:spPr>
        <p:txBody>
          <a:bodyPr anchor="ctr" bIns="46038" lIns="92075" rIns="92075" tIns="46038"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400">
              <a:latin typeface="Arial" pitchFamily="0" charset="0"/>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42" name=""/>
        <p:cNvGrpSpPr/>
        <p:nvPr/>
      </p:nvGrpSpPr>
      <p:grpSpPr>
        <a:xfrm>
          <a:off x="0" y="0"/>
          <a:ext cx="0" cy="0"/>
          <a:chOff x="0" y="0"/>
          <a:chExt cx="0" cy="0"/>
        </a:xfrm>
      </p:grpSpPr>
      <p:sp>
        <p:nvSpPr>
          <p:cNvPr id="1048938" name="Title 1"/>
          <p:cNvSpPr>
            <a:spLocks noGrp="1"/>
          </p:cNvSpPr>
          <p:nvPr>
            <p:ph type="title"/>
          </p:nvPr>
        </p:nvSpPr>
        <p:spPr/>
        <p:txBody>
          <a:bodyPr/>
          <a:p>
            <a:r>
              <a:rPr altLang="zh-CN" lang="en-US" smtClean="0"/>
              <a:t>Click to edit Master title style</a:t>
            </a:r>
            <a:endParaRPr altLang="en-US" lang="zh-CN"/>
          </a:p>
        </p:txBody>
      </p:sp>
      <p:sp>
        <p:nvSpPr>
          <p:cNvPr id="1048939" name=""/>
          <p:cNvSpPr/>
          <p:nvPr>
            <p:ph type="dt" sz="half" idx="2"/>
          </p:nvPr>
        </p:nvSpPr>
        <p:spPr>
          <a:xfrm rot="0">
            <a:off x="304800" y="6248400"/>
            <a:ext cx="1905000" cy="457200"/>
          </a:xfrm>
          <a:prstGeom prst="rect"/>
          <a:noFill/>
          <a:ln>
            <a:noFill/>
          </a:ln>
        </p:spPr>
        <p:txBody>
          <a:bodyPr anchor="ctr" bIns="46038" lIns="92075" rIns="92075" tIns="46038"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400">
                <a:latin typeface="Arial" pitchFamily="0" charset="0"/>
              </a:rPr>
              <a:t/>
            </a:r>
            <a:endParaRPr sz="1400">
              <a:latin typeface="Arial" pitchFamily="0" charset="0"/>
            </a:endParaRPr>
          </a:p>
        </p:txBody>
      </p:sp>
      <p:sp>
        <p:nvSpPr>
          <p:cNvPr id="1048940" name=""/>
          <p:cNvSpPr/>
          <p:nvPr>
            <p:ph type="sldNum" sz="quarter" idx="4"/>
          </p:nvPr>
        </p:nvSpPr>
        <p:spPr>
          <a:xfrm rot="0">
            <a:off x="7010400" y="6248400"/>
            <a:ext cx="1905000" cy="457200"/>
          </a:xfrm>
          <a:prstGeom prst="rect"/>
          <a:noFill/>
          <a:ln>
            <a:noFill/>
          </a:ln>
        </p:spPr>
        <p:txBody>
          <a:bodyPr anchor="ctr" bIns="46038" lIns="92075" rIns="92075" tIns="46038" vert="horz" wrap="none"/>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400">
                <a:latin typeface="Arial" pitchFamily="0" charset="0"/>
              </a:rPr>
              <a:pPr algn="r" eaLnBrk="1" hangingPunct="1" latinLnBrk="1" lvl="0"/>
            </a:fld>
            <a:endParaRPr sz="1400">
              <a:latin typeface="Arial" pitchFamily="0" charset="0"/>
            </a:endParaRPr>
          </a:p>
        </p:txBody>
      </p:sp>
      <p:sp>
        <p:nvSpPr>
          <p:cNvPr id="1048941" name=""/>
          <p:cNvSpPr/>
          <p:nvPr>
            <p:ph type="ftr" sz="quarter" idx="3"/>
          </p:nvPr>
        </p:nvSpPr>
        <p:spPr>
          <a:xfrm rot="0">
            <a:off x="3581400" y="6248400"/>
            <a:ext cx="2895600" cy="457200"/>
          </a:xfrm>
          <a:prstGeom prst="rect"/>
          <a:noFill/>
          <a:ln>
            <a:noFill/>
          </a:ln>
        </p:spPr>
        <p:txBody>
          <a:bodyPr anchor="ctr" bIns="46038" lIns="92075" rIns="92075" tIns="46038"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400">
              <a:latin typeface="Arial" pitchFamily="0" charset="0"/>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143" name=""/>
        <p:cNvGrpSpPr/>
        <p:nvPr/>
      </p:nvGrpSpPr>
      <p:grpSpPr>
        <a:xfrm>
          <a:off x="0" y="0"/>
          <a:ext cx="0" cy="0"/>
          <a:chOff x="0" y="0"/>
          <a:chExt cx="0" cy="0"/>
        </a:xfrm>
      </p:grpSpPr>
      <p:sp>
        <p:nvSpPr>
          <p:cNvPr id="1048942" name=""/>
          <p:cNvSpPr/>
          <p:nvPr>
            <p:ph type="dt" sz="half" idx="2"/>
          </p:nvPr>
        </p:nvSpPr>
        <p:spPr>
          <a:xfrm rot="0">
            <a:off x="304800" y="6248400"/>
            <a:ext cx="1905000" cy="457200"/>
          </a:xfrm>
          <a:prstGeom prst="rect"/>
          <a:noFill/>
          <a:ln>
            <a:noFill/>
          </a:ln>
        </p:spPr>
        <p:txBody>
          <a:bodyPr anchor="ctr" bIns="46038" lIns="92075" rIns="92075" tIns="46038"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400">
                <a:latin typeface="Arial" pitchFamily="0" charset="0"/>
              </a:rPr>
              <a:t/>
            </a:r>
            <a:endParaRPr sz="1400">
              <a:latin typeface="Arial" pitchFamily="0" charset="0"/>
            </a:endParaRPr>
          </a:p>
        </p:txBody>
      </p:sp>
      <p:sp>
        <p:nvSpPr>
          <p:cNvPr id="1048943" name=""/>
          <p:cNvSpPr/>
          <p:nvPr>
            <p:ph type="sldNum" sz="quarter" idx="4"/>
          </p:nvPr>
        </p:nvSpPr>
        <p:spPr>
          <a:xfrm rot="0">
            <a:off x="7010400" y="6248400"/>
            <a:ext cx="1905000" cy="457200"/>
          </a:xfrm>
          <a:prstGeom prst="rect"/>
          <a:noFill/>
          <a:ln>
            <a:noFill/>
          </a:ln>
        </p:spPr>
        <p:txBody>
          <a:bodyPr anchor="ctr" bIns="46038" lIns="92075" rIns="92075" tIns="46038" vert="horz" wrap="none"/>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400">
                <a:latin typeface="Arial" pitchFamily="0" charset="0"/>
              </a:rPr>
              <a:pPr algn="r" eaLnBrk="1" hangingPunct="1" latinLnBrk="1" lvl="0"/>
            </a:fld>
            <a:endParaRPr sz="1400">
              <a:latin typeface="Arial" pitchFamily="0" charset="0"/>
            </a:endParaRPr>
          </a:p>
        </p:txBody>
      </p:sp>
      <p:sp>
        <p:nvSpPr>
          <p:cNvPr id="1048944" name=""/>
          <p:cNvSpPr/>
          <p:nvPr>
            <p:ph type="ftr" sz="quarter" idx="3"/>
          </p:nvPr>
        </p:nvSpPr>
        <p:spPr>
          <a:xfrm rot="0">
            <a:off x="3581400" y="6248400"/>
            <a:ext cx="2895600" cy="457200"/>
          </a:xfrm>
          <a:prstGeom prst="rect"/>
          <a:noFill/>
          <a:ln>
            <a:noFill/>
          </a:ln>
        </p:spPr>
        <p:txBody>
          <a:bodyPr anchor="ctr" bIns="46038" lIns="92075" rIns="92075" tIns="46038"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400">
              <a:latin typeface="Arial" pitchFamily="0"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130" name=""/>
        <p:cNvGrpSpPr/>
        <p:nvPr/>
      </p:nvGrpSpPr>
      <p:grpSpPr>
        <a:xfrm>
          <a:off x="0" y="0"/>
          <a:ext cx="0" cy="0"/>
          <a:chOff x="0" y="0"/>
          <a:chExt cx="0" cy="0"/>
        </a:xfrm>
      </p:grpSpPr>
      <p:sp>
        <p:nvSpPr>
          <p:cNvPr id="1048868" name="Title 1"/>
          <p:cNvSpPr>
            <a:spLocks noGrp="1"/>
          </p:cNvSpPr>
          <p:nvPr>
            <p:ph type="title"/>
          </p:nvPr>
        </p:nvSpPr>
        <p:spPr>
          <a:xfrm>
            <a:off x="623887" y="1709738"/>
            <a:ext cx="7886700" cy="2852737"/>
          </a:xfrm>
        </p:spPr>
        <p:txBody>
          <a:bodyPr anchor="b"/>
          <a:lstStyle>
            <a:lvl1pPr>
              <a:defRPr sz="6000"/>
            </a:lvl1pPr>
          </a:lstStyle>
          <a:p>
            <a:r>
              <a:rPr altLang="zh-CN" lang="en-US" smtClean="0"/>
              <a:t>Click to edit Master title style</a:t>
            </a:r>
            <a:endParaRPr altLang="en-US" lang="zh-CN"/>
          </a:p>
        </p:txBody>
      </p:sp>
      <p:sp>
        <p:nvSpPr>
          <p:cNvPr id="1048869" name="Text Placeholder 2"/>
          <p:cNvSpPr>
            <a:spLocks noGrp="1"/>
          </p:cNvSpPr>
          <p:nvPr>
            <p:ph type="body" idx="1"/>
          </p:nvPr>
        </p:nvSpPr>
        <p:spPr>
          <a:xfrm>
            <a:off x="623887" y="4589463"/>
            <a:ext cx="7886700" cy="1500187"/>
          </a:xfrm>
        </p:spPr>
        <p:txBody>
          <a:bodyPr/>
          <a:lstStyle>
            <a:lvl1pPr indent="0" marL="0">
              <a:buNone/>
              <a:defRPr sz="2400"/>
            </a:lvl1pPr>
            <a:lvl2pPr indent="0" marL="457200">
              <a:buNone/>
              <a:defRPr sz="2000"/>
            </a:lvl2pPr>
            <a:lvl3pPr indent="0" marL="914400">
              <a:buNone/>
              <a:defRPr sz="1800"/>
            </a:lvl3pPr>
            <a:lvl4pPr indent="0" marL="1371600">
              <a:buNone/>
              <a:defRPr sz="1600"/>
            </a:lvl4pPr>
            <a:lvl5pPr indent="0" marL="1828800">
              <a:buNone/>
              <a:defRPr sz="1600"/>
            </a:lvl5pPr>
            <a:lvl6pPr indent="0" marL="2286000">
              <a:buNone/>
              <a:defRPr sz="1600"/>
            </a:lvl6pPr>
            <a:lvl7pPr indent="0" marL="2743200">
              <a:buNone/>
              <a:defRPr sz="1600"/>
            </a:lvl7pPr>
            <a:lvl8pPr indent="0" marL="3200400">
              <a:buNone/>
              <a:defRPr sz="1600"/>
            </a:lvl8pPr>
            <a:lvl9pPr indent="0" marL="3657600">
              <a:buNone/>
              <a:defRPr sz="1600"/>
            </a:lvl9pPr>
          </a:lstStyle>
          <a:p>
            <a:pPr lvl="0"/>
            <a:r>
              <a:rPr altLang="zh-CN" lang="en-US" smtClean="0"/>
              <a:t>Click to edit Master text styles</a:t>
            </a:r>
          </a:p>
        </p:txBody>
      </p:sp>
      <p:sp>
        <p:nvSpPr>
          <p:cNvPr id="1048870" name=""/>
          <p:cNvSpPr/>
          <p:nvPr>
            <p:ph type="dt" sz="half" idx="2"/>
          </p:nvPr>
        </p:nvSpPr>
        <p:spPr>
          <a:xfrm rot="0">
            <a:off x="457200" y="6245225"/>
            <a:ext cx="2133600" cy="47625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200">
                <a:solidFill>
                  <a:schemeClr val="lt2"/>
                </a:solidFill>
                <a:latin typeface="Arial" pitchFamily="0" charset="0"/>
              </a:rPr>
              <a:t/>
            </a:r>
            <a:endParaRPr sz="1200">
              <a:solidFill>
                <a:schemeClr val="lt2"/>
              </a:solidFill>
              <a:latin typeface="Arial" pitchFamily="0" charset="0"/>
            </a:endParaRPr>
          </a:p>
        </p:txBody>
      </p:sp>
      <p:sp>
        <p:nvSpPr>
          <p:cNvPr id="1048871" name=""/>
          <p:cNvSpPr/>
          <p:nvPr>
            <p:ph type="sldNum" sz="quarter" idx="4"/>
          </p:nvPr>
        </p:nvSpPr>
        <p:spPr>
          <a:xfrm rot="0">
            <a:off x="6553200" y="6248400"/>
            <a:ext cx="2133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200">
                <a:solidFill>
                  <a:schemeClr val="lt2"/>
                </a:solidFill>
                <a:latin typeface="Arial" pitchFamily="0" charset="0"/>
              </a:rPr>
              <a:pPr algn="r" eaLnBrk="1" hangingPunct="1" latinLnBrk="1" lvl="0"/>
            </a:fld>
            <a:endParaRPr sz="1200">
              <a:solidFill>
                <a:schemeClr val="lt2"/>
              </a:solidFill>
              <a:latin typeface="Arial" pitchFamily="0" charset="0"/>
            </a:endParaRPr>
          </a:p>
        </p:txBody>
      </p:sp>
      <p:sp>
        <p:nvSpPr>
          <p:cNvPr id="1048872" name=""/>
          <p:cNvSpPr/>
          <p:nvPr>
            <p:ph type="ftr" sz="quarter" idx="3"/>
          </p:nvPr>
        </p:nvSpPr>
        <p:spPr>
          <a:xfrm rot="0">
            <a:off x="3124200" y="6248400"/>
            <a:ext cx="2895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200">
              <a:solidFill>
                <a:schemeClr val="lt2"/>
              </a:solidFill>
              <a:latin typeface="Arial" pitchFamily="0"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144" name=""/>
        <p:cNvGrpSpPr/>
        <p:nvPr/>
      </p:nvGrpSpPr>
      <p:grpSpPr>
        <a:xfrm>
          <a:off x="0" y="0"/>
          <a:ext cx="0" cy="0"/>
          <a:chOff x="0" y="0"/>
          <a:chExt cx="0" cy="0"/>
        </a:xfrm>
      </p:grpSpPr>
      <p:sp>
        <p:nvSpPr>
          <p:cNvPr id="1048945" name="Title 1"/>
          <p:cNvSpPr>
            <a:spLocks noGrp="1"/>
          </p:cNvSpPr>
          <p:nvPr>
            <p:ph type="title"/>
          </p:nvPr>
        </p:nvSpPr>
        <p:spPr>
          <a:xfrm>
            <a:off x="629841" y="457200"/>
            <a:ext cx="2949177" cy="1600200"/>
          </a:xfrm>
        </p:spPr>
        <p:txBody>
          <a:bodyPr anchor="b"/>
          <a:lstStyle>
            <a:lvl1pPr>
              <a:defRPr sz="3200"/>
            </a:lvl1pPr>
          </a:lstStyle>
          <a:p>
            <a:r>
              <a:rPr altLang="zh-CN" lang="en-US" smtClean="0"/>
              <a:t>Click to edit Master title style</a:t>
            </a:r>
            <a:endParaRPr altLang="en-US" lang="zh-CN"/>
          </a:p>
        </p:txBody>
      </p:sp>
      <p:sp>
        <p:nvSpPr>
          <p:cNvPr id="1048946" name="Text Placeholder 3"/>
          <p:cNvSpPr>
            <a:spLocks noGrp="1"/>
          </p:cNvSpPr>
          <p:nvPr>
            <p:ph type="body" sz="half" idx="2"/>
          </p:nvPr>
        </p:nvSpPr>
        <p:spPr>
          <a:xfrm>
            <a:off x="629841" y="2057400"/>
            <a:ext cx="294917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947" name="Content Placeholder 2"/>
          <p:cNvSpPr>
            <a:spLocks noGrp="1"/>
          </p:cNvSpPr>
          <p:nvPr>
            <p:ph idx="1"/>
          </p:nvPr>
        </p:nvSpPr>
        <p:spPr>
          <a:xfrm>
            <a:off x="3887391" y="98742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948" name=""/>
          <p:cNvSpPr/>
          <p:nvPr>
            <p:ph type="dt" sz="half" idx="2"/>
          </p:nvPr>
        </p:nvSpPr>
        <p:spPr>
          <a:xfrm rot="0">
            <a:off x="304800" y="6248400"/>
            <a:ext cx="1905000" cy="457200"/>
          </a:xfrm>
          <a:prstGeom prst="rect"/>
          <a:noFill/>
          <a:ln>
            <a:noFill/>
          </a:ln>
        </p:spPr>
        <p:txBody>
          <a:bodyPr anchor="ctr" bIns="46038" lIns="92075" rIns="92075" tIns="46038"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400">
                <a:latin typeface="Arial" pitchFamily="0" charset="0"/>
              </a:rPr>
              <a:t/>
            </a:r>
            <a:endParaRPr sz="1400">
              <a:latin typeface="Arial" pitchFamily="0" charset="0"/>
            </a:endParaRPr>
          </a:p>
        </p:txBody>
      </p:sp>
      <p:sp>
        <p:nvSpPr>
          <p:cNvPr id="1048949" name=""/>
          <p:cNvSpPr/>
          <p:nvPr>
            <p:ph type="sldNum" sz="quarter" idx="4"/>
          </p:nvPr>
        </p:nvSpPr>
        <p:spPr>
          <a:xfrm rot="0">
            <a:off x="7010400" y="6248400"/>
            <a:ext cx="1905000" cy="457200"/>
          </a:xfrm>
          <a:prstGeom prst="rect"/>
          <a:noFill/>
          <a:ln>
            <a:noFill/>
          </a:ln>
        </p:spPr>
        <p:txBody>
          <a:bodyPr anchor="ctr" bIns="46038" lIns="92075" rIns="92075" tIns="46038" vert="horz" wrap="none"/>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400">
                <a:latin typeface="Arial" pitchFamily="0" charset="0"/>
              </a:rPr>
              <a:pPr algn="r" eaLnBrk="1" hangingPunct="1" latinLnBrk="1" lvl="0"/>
            </a:fld>
            <a:endParaRPr sz="1400">
              <a:latin typeface="Arial" pitchFamily="0" charset="0"/>
            </a:endParaRPr>
          </a:p>
        </p:txBody>
      </p:sp>
      <p:sp>
        <p:nvSpPr>
          <p:cNvPr id="1048950" name=""/>
          <p:cNvSpPr/>
          <p:nvPr>
            <p:ph type="ftr" sz="quarter" idx="3"/>
          </p:nvPr>
        </p:nvSpPr>
        <p:spPr>
          <a:xfrm rot="0">
            <a:off x="3581400" y="6248400"/>
            <a:ext cx="2895600" cy="457200"/>
          </a:xfrm>
          <a:prstGeom prst="rect"/>
          <a:noFill/>
          <a:ln>
            <a:noFill/>
          </a:ln>
        </p:spPr>
        <p:txBody>
          <a:bodyPr anchor="ctr" bIns="46038" lIns="92075" rIns="92075" tIns="46038"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400">
              <a:latin typeface="Arial" pitchFamily="0" charset="0"/>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35" name=""/>
        <p:cNvGrpSpPr/>
        <p:nvPr/>
      </p:nvGrpSpPr>
      <p:grpSpPr>
        <a:xfrm>
          <a:off x="0" y="0"/>
          <a:ext cx="0" cy="0"/>
          <a:chOff x="0" y="0"/>
          <a:chExt cx="0" cy="0"/>
        </a:xfrm>
      </p:grpSpPr>
      <p:sp>
        <p:nvSpPr>
          <p:cNvPr id="1048896" name="Title 1"/>
          <p:cNvSpPr>
            <a:spLocks noGrp="1"/>
          </p:cNvSpPr>
          <p:nvPr>
            <p:ph type="title"/>
          </p:nvPr>
        </p:nvSpPr>
        <p:spPr>
          <a:xfrm>
            <a:off x="629841" y="457200"/>
            <a:ext cx="2949177" cy="1600200"/>
          </a:xfrm>
        </p:spPr>
        <p:txBody>
          <a:bodyPr anchor="b"/>
          <a:lstStyle>
            <a:lvl1pPr>
              <a:defRPr sz="3200"/>
            </a:lvl1pPr>
          </a:lstStyle>
          <a:p>
            <a:r>
              <a:rPr altLang="zh-CN" lang="en-US" smtClean="0"/>
              <a:t>Click to edit Master title style</a:t>
            </a:r>
            <a:endParaRPr altLang="en-US" lang="zh-CN"/>
          </a:p>
        </p:txBody>
      </p:sp>
      <p:sp>
        <p:nvSpPr>
          <p:cNvPr id="1048897" name="Text Placeholder 3"/>
          <p:cNvSpPr>
            <a:spLocks noGrp="1"/>
          </p:cNvSpPr>
          <p:nvPr>
            <p:ph type="body" sz="half" idx="2"/>
          </p:nvPr>
        </p:nvSpPr>
        <p:spPr>
          <a:xfrm>
            <a:off x="629841" y="2057400"/>
            <a:ext cx="294917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898" name="Picture Placeholder 2"/>
          <p:cNvSpPr>
            <a:spLocks noGrp="1"/>
          </p:cNvSpPr>
          <p:nvPr>
            <p:ph type="pic" idx="1"/>
          </p:nvPr>
        </p:nvSpPr>
        <p:spPr>
          <a:xfrm>
            <a:off x="3887391" y="987424"/>
            <a:ext cx="4629150" cy="4873625"/>
          </a:xfrm>
        </p:spPr>
        <p:txBody>
          <a:bodyPr/>
          <a:lstStyle>
            <a:lvl1pPr indent="0" marL="0">
              <a:buNone/>
              <a:defRPr sz="3200"/>
            </a:lvl1pPr>
            <a:lvl2pPr indent="0" marL="457200">
              <a:buNone/>
              <a:defRPr sz="2800"/>
            </a:lvl2pPr>
            <a:lvl3pPr indent="0" marL="914400">
              <a:buNone/>
              <a:defRPr sz="20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altLang="en-US" lang="zh-CN"/>
          </a:p>
        </p:txBody>
      </p:sp>
      <p:sp>
        <p:nvSpPr>
          <p:cNvPr id="1048899" name=""/>
          <p:cNvSpPr/>
          <p:nvPr>
            <p:ph type="dt" sz="half" idx="2"/>
          </p:nvPr>
        </p:nvSpPr>
        <p:spPr>
          <a:xfrm rot="0">
            <a:off x="304800" y="6248400"/>
            <a:ext cx="1905000" cy="457200"/>
          </a:xfrm>
          <a:prstGeom prst="rect"/>
          <a:noFill/>
          <a:ln>
            <a:noFill/>
          </a:ln>
        </p:spPr>
        <p:txBody>
          <a:bodyPr anchor="ctr" bIns="46038" lIns="92075" rIns="92075" tIns="46038"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400">
                <a:latin typeface="Arial" pitchFamily="0" charset="0"/>
              </a:rPr>
              <a:t/>
            </a:r>
            <a:endParaRPr sz="1400">
              <a:latin typeface="Arial" pitchFamily="0" charset="0"/>
            </a:endParaRPr>
          </a:p>
        </p:txBody>
      </p:sp>
      <p:sp>
        <p:nvSpPr>
          <p:cNvPr id="1048900" name=""/>
          <p:cNvSpPr/>
          <p:nvPr>
            <p:ph type="sldNum" sz="quarter" idx="4"/>
          </p:nvPr>
        </p:nvSpPr>
        <p:spPr>
          <a:xfrm rot="0">
            <a:off x="7010400" y="6248400"/>
            <a:ext cx="1905000" cy="457200"/>
          </a:xfrm>
          <a:prstGeom prst="rect"/>
          <a:noFill/>
          <a:ln>
            <a:noFill/>
          </a:ln>
        </p:spPr>
        <p:txBody>
          <a:bodyPr anchor="ctr" bIns="46038" lIns="92075" rIns="92075" tIns="46038" vert="horz" wrap="none"/>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400">
                <a:latin typeface="Arial" pitchFamily="0" charset="0"/>
              </a:rPr>
              <a:pPr algn="r" eaLnBrk="1" hangingPunct="1" latinLnBrk="1" lvl="0"/>
            </a:fld>
            <a:endParaRPr sz="1400">
              <a:latin typeface="Arial" pitchFamily="0" charset="0"/>
            </a:endParaRPr>
          </a:p>
        </p:txBody>
      </p:sp>
      <p:sp>
        <p:nvSpPr>
          <p:cNvPr id="1048901" name=""/>
          <p:cNvSpPr/>
          <p:nvPr>
            <p:ph type="ftr" sz="quarter" idx="3"/>
          </p:nvPr>
        </p:nvSpPr>
        <p:spPr>
          <a:xfrm rot="0">
            <a:off x="3581400" y="6248400"/>
            <a:ext cx="2895600" cy="457200"/>
          </a:xfrm>
          <a:prstGeom prst="rect"/>
          <a:noFill/>
          <a:ln>
            <a:noFill/>
          </a:ln>
        </p:spPr>
        <p:txBody>
          <a:bodyPr anchor="ctr" bIns="46038" lIns="92075" rIns="92075" tIns="46038"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400">
              <a:latin typeface="Arial" pitchFamily="0" charset="0"/>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137" name=""/>
        <p:cNvGrpSpPr/>
        <p:nvPr/>
      </p:nvGrpSpPr>
      <p:grpSpPr>
        <a:xfrm>
          <a:off x="0" y="0"/>
          <a:ext cx="0" cy="0"/>
          <a:chOff x="0" y="0"/>
          <a:chExt cx="0" cy="0"/>
        </a:xfrm>
      </p:grpSpPr>
      <p:sp>
        <p:nvSpPr>
          <p:cNvPr id="1048907" name="Title 1"/>
          <p:cNvSpPr>
            <a:spLocks noGrp="1"/>
          </p:cNvSpPr>
          <p:nvPr>
            <p:ph type="title"/>
          </p:nvPr>
        </p:nvSpPr>
        <p:spPr/>
        <p:txBody>
          <a:bodyPr/>
          <a:p>
            <a:r>
              <a:rPr altLang="zh-CN" lang="en-US" smtClean="0"/>
              <a:t>Click to edit Master title style</a:t>
            </a:r>
            <a:endParaRPr altLang="en-US" lang="zh-CN"/>
          </a:p>
        </p:txBody>
      </p:sp>
      <p:sp>
        <p:nvSpPr>
          <p:cNvPr id="1048908"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909" name=""/>
          <p:cNvSpPr/>
          <p:nvPr>
            <p:ph type="dt" sz="half" idx="2"/>
          </p:nvPr>
        </p:nvSpPr>
        <p:spPr>
          <a:xfrm rot="0">
            <a:off x="304800" y="6248400"/>
            <a:ext cx="1905000" cy="457200"/>
          </a:xfrm>
          <a:prstGeom prst="rect"/>
          <a:noFill/>
          <a:ln>
            <a:noFill/>
          </a:ln>
        </p:spPr>
        <p:txBody>
          <a:bodyPr anchor="ctr" bIns="46038" lIns="92075" rIns="92075" tIns="46038"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400">
                <a:latin typeface="Arial" pitchFamily="0" charset="0"/>
              </a:rPr>
              <a:t/>
            </a:r>
            <a:endParaRPr sz="1400">
              <a:latin typeface="Arial" pitchFamily="0" charset="0"/>
            </a:endParaRPr>
          </a:p>
        </p:txBody>
      </p:sp>
      <p:sp>
        <p:nvSpPr>
          <p:cNvPr id="1048910" name=""/>
          <p:cNvSpPr/>
          <p:nvPr>
            <p:ph type="sldNum" sz="quarter" idx="4"/>
          </p:nvPr>
        </p:nvSpPr>
        <p:spPr>
          <a:xfrm rot="0">
            <a:off x="7010400" y="6248400"/>
            <a:ext cx="1905000" cy="457200"/>
          </a:xfrm>
          <a:prstGeom prst="rect"/>
          <a:noFill/>
          <a:ln>
            <a:noFill/>
          </a:ln>
        </p:spPr>
        <p:txBody>
          <a:bodyPr anchor="ctr" bIns="46038" lIns="92075" rIns="92075" tIns="46038" vert="horz" wrap="none"/>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400">
                <a:latin typeface="Arial" pitchFamily="0" charset="0"/>
              </a:rPr>
              <a:pPr algn="r" eaLnBrk="1" hangingPunct="1" latinLnBrk="1" lvl="0"/>
            </a:fld>
            <a:endParaRPr sz="1400">
              <a:latin typeface="Arial" pitchFamily="0" charset="0"/>
            </a:endParaRPr>
          </a:p>
        </p:txBody>
      </p:sp>
      <p:sp>
        <p:nvSpPr>
          <p:cNvPr id="1048911" name=""/>
          <p:cNvSpPr/>
          <p:nvPr>
            <p:ph type="ftr" sz="quarter" idx="3"/>
          </p:nvPr>
        </p:nvSpPr>
        <p:spPr>
          <a:xfrm rot="0">
            <a:off x="3581400" y="6248400"/>
            <a:ext cx="2895600" cy="457200"/>
          </a:xfrm>
          <a:prstGeom prst="rect"/>
          <a:noFill/>
          <a:ln>
            <a:noFill/>
          </a:ln>
        </p:spPr>
        <p:txBody>
          <a:bodyPr anchor="ctr" bIns="46038" lIns="92075" rIns="92075" tIns="46038"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400">
              <a:latin typeface="Arial" pitchFamily="0" charset="0"/>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40" name=""/>
        <p:cNvGrpSpPr/>
        <p:nvPr/>
      </p:nvGrpSpPr>
      <p:grpSpPr>
        <a:xfrm>
          <a:off x="0" y="0"/>
          <a:ext cx="0" cy="0"/>
          <a:chOff x="0" y="0"/>
          <a:chExt cx="0" cy="0"/>
        </a:xfrm>
      </p:grpSpPr>
      <p:sp>
        <p:nvSpPr>
          <p:cNvPr id="1048927"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altLang="en-US" lang="zh-CN"/>
          </a:p>
        </p:txBody>
      </p:sp>
      <p:sp>
        <p:nvSpPr>
          <p:cNvPr id="1048928"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929" name=""/>
          <p:cNvSpPr/>
          <p:nvPr>
            <p:ph type="dt" sz="half" idx="2"/>
          </p:nvPr>
        </p:nvSpPr>
        <p:spPr>
          <a:xfrm rot="0">
            <a:off x="304800" y="6248400"/>
            <a:ext cx="1905000" cy="457200"/>
          </a:xfrm>
          <a:prstGeom prst="rect"/>
          <a:noFill/>
          <a:ln>
            <a:noFill/>
          </a:ln>
        </p:spPr>
        <p:txBody>
          <a:bodyPr anchor="ctr" bIns="46038" lIns="92075" rIns="92075" tIns="46038"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400">
                <a:latin typeface="Arial" pitchFamily="0" charset="0"/>
              </a:rPr>
              <a:t/>
            </a:r>
            <a:endParaRPr sz="1400">
              <a:latin typeface="Arial" pitchFamily="0" charset="0"/>
            </a:endParaRPr>
          </a:p>
        </p:txBody>
      </p:sp>
      <p:sp>
        <p:nvSpPr>
          <p:cNvPr id="1048930" name=""/>
          <p:cNvSpPr/>
          <p:nvPr>
            <p:ph type="sldNum" sz="quarter" idx="4"/>
          </p:nvPr>
        </p:nvSpPr>
        <p:spPr>
          <a:xfrm rot="0">
            <a:off x="7010400" y="6248400"/>
            <a:ext cx="1905000" cy="457200"/>
          </a:xfrm>
          <a:prstGeom prst="rect"/>
          <a:noFill/>
          <a:ln>
            <a:noFill/>
          </a:ln>
        </p:spPr>
        <p:txBody>
          <a:bodyPr anchor="ctr" bIns="46038" lIns="92075" rIns="92075" tIns="46038" vert="horz" wrap="none"/>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400">
                <a:latin typeface="Arial" pitchFamily="0" charset="0"/>
              </a:rPr>
              <a:pPr algn="r" eaLnBrk="1" hangingPunct="1" latinLnBrk="1" lvl="0"/>
            </a:fld>
            <a:endParaRPr sz="1400">
              <a:latin typeface="Arial" pitchFamily="0" charset="0"/>
            </a:endParaRPr>
          </a:p>
        </p:txBody>
      </p:sp>
      <p:sp>
        <p:nvSpPr>
          <p:cNvPr id="1048931" name=""/>
          <p:cNvSpPr/>
          <p:nvPr>
            <p:ph type="ftr" sz="quarter" idx="3"/>
          </p:nvPr>
        </p:nvSpPr>
        <p:spPr>
          <a:xfrm rot="0">
            <a:off x="3581400" y="6248400"/>
            <a:ext cx="2895600" cy="457200"/>
          </a:xfrm>
          <a:prstGeom prst="rect"/>
          <a:noFill/>
          <a:ln>
            <a:noFill/>
          </a:ln>
        </p:spPr>
        <p:txBody>
          <a:bodyPr anchor="ctr" bIns="46038" lIns="92075" rIns="92075" tIns="46038"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400">
              <a:latin typeface="Arial" pitchFamily="0" charset="0"/>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cSld>
    <p:bg bwMode="white">
      <p:bgPr>
        <a:solidFill>
          <a:schemeClr val="lt1"/>
        </a:solidFill>
      </p:bgPr>
    </p:bg>
    <p:spTree>
      <p:nvGrpSpPr>
        <p:cNvPr id="151" name=""/>
        <p:cNvGrpSpPr/>
        <p:nvPr/>
      </p:nvGrpSpPr>
      <p:grpSpPr>
        <a:xfrm rot="0">
          <a:off x="0" y="0"/>
          <a:ext cx="0" cy="0"/>
          <a:chOff x="0" y="0"/>
          <a:chExt cx="0" cy="0"/>
        </a:xfrm>
      </p:grpSpPr>
      <p:sp>
        <p:nvSpPr>
          <p:cNvPr id="1048982" name=""/>
          <p:cNvSpPr/>
          <p:nvPr/>
        </p:nvSpPr>
        <p:spPr bwMode="blackWhite">
          <a:xfrm rot="0">
            <a:off x="20637" y="12700"/>
            <a:ext cx="8896350" cy="6780212"/>
          </a:xfrm>
          <a:custGeom>
            <a:avLst/>
            <a:ahLst/>
            <a:rect l="0" t="0" r="r" b="b"/>
            <a:pathLst>
              <a:path w="3985" h="3619">
                <a:moveTo>
                  <a:pt x="2822" y="0"/>
                </a:moveTo>
                <a:lnTo>
                  <a:pt x="0" y="975"/>
                </a:lnTo>
                <a:lnTo>
                  <a:pt x="2169" y="3619"/>
                </a:lnTo>
                <a:lnTo>
                  <a:pt x="3985" y="1125"/>
                </a:lnTo>
                <a:lnTo>
                  <a:pt x="2822" y="0"/>
                </a:lnTo>
                <a:lnTo>
                  <a:pt x="2822" y="0"/>
                </a:lnTo>
              </a:path>
            </a:pathLst>
          </a:custGeom>
          <a:solidFill>
            <a:schemeClr val="accent1"/>
          </a:solidFill>
          <a:ln>
            <a:noFill/>
          </a:ln>
        </p:spPr>
      </p:sp>
      <p:sp>
        <p:nvSpPr>
          <p:cNvPr id="1048983" name=""/>
          <p:cNvSpPr/>
          <p:nvPr>
            <p:ph type="ctrTitle" sz="full" idx="0"/>
          </p:nvPr>
        </p:nvSpPr>
        <p:spPr>
          <a:xfrm rot="0">
            <a:off x="1371600" y="1511300"/>
            <a:ext cx="6400800" cy="2273300"/>
          </a:xfrm>
          <a:prstGeom prst="rect"/>
          <a:noFill/>
          <a:ln>
            <a:noFill/>
          </a:ln>
          <a:effectLst>
            <a:outerShdw algn="ctr" dir="2021403" dist="45790" kx="0" sx="100000" sy="100000">
              <a:schemeClr val="dk2">
                <a:alpha val="100000"/>
              </a:schemeClr>
            </a:outerShdw>
          </a:effectLst>
        </p:spPr>
        <p:txBody>
          <a:bodyPr anchor="b" bIns="45720" lIns="91440" rIns="91440" tIns="45720" vert="horz"/>
          <a:lstStyle>
            <a:lvl1pPr algn="ctr">
              <a:defRPr sz="4400">
                <a:solidFill>
                  <a:schemeClr val="lt2"/>
                </a:solidFill>
                <a:effectLst>
                  <a:outerShdw algn="tl" blurRad="38100" dir="2700000" dist="38100">
                    <a:srgbClr val="C0C0C0"/>
                  </a:outerShdw>
                </a:effectLst>
              </a:defRPr>
            </a:lvl1pPr>
          </a:lstStyle>
          <a:p>
            <a:pPr lvl="0"/>
            <a:r>
              <a:rPr altLang="en-US" lang="tr-TR"/>
              <a:t>Asıl başlık stili için tıklatın</a:t>
            </a:r>
          </a:p>
        </p:txBody>
      </p:sp>
      <p:sp>
        <p:nvSpPr>
          <p:cNvPr id="1048984" name=""/>
          <p:cNvSpPr/>
          <p:nvPr>
            <p:ph type="subTitle" sz="full" idx="1"/>
          </p:nvPr>
        </p:nvSpPr>
        <p:spPr>
          <a:xfrm rot="0">
            <a:off x="1549400" y="4051300"/>
            <a:ext cx="6032500" cy="1003300"/>
          </a:xfrm>
          <a:prstGeom prst="rect"/>
          <a:noFill/>
          <a:ln>
            <a:noFill/>
          </a:ln>
        </p:spPr>
        <p:txBody>
          <a:bodyPr anchor="t" bIns="45720" lIns="91440" rIns="91440" tIns="45720" vert="horz"/>
          <a:lstStyle>
            <a:lvl1pPr algn="ctr" marL="0">
              <a:buFontTx/>
              <a:buNone/>
              <a:defRPr sz="2800">
                <a:solidFill>
                  <a:schemeClr val="dk1"/>
                </a:solidFill>
                <a:effectLst>
                  <a:outerShdw algn="tl" blurRad="38100" dir="2700000" dist="38100">
                    <a:srgbClr val="C0C0C0"/>
                  </a:outerShdw>
                </a:effectLst>
              </a:defRPr>
            </a:lvl1pPr>
            <a:lvl2pPr algn="ctr" marL="457200">
              <a:buFontTx/>
              <a:buNone/>
              <a:defRPr sz="2800">
                <a:effectLst>
                  <a:outerShdw algn="tl" blurRad="38100" dir="2700000" dist="38100">
                    <a:srgbClr val="C0C0C0"/>
                  </a:outerShdw>
                </a:effectLst>
              </a:defRPr>
            </a:lvl2pPr>
            <a:lvl3pPr algn="ctr" marL="914400">
              <a:buFontTx/>
              <a:buNone/>
              <a:defRPr sz="2800">
                <a:effectLst>
                  <a:outerShdw algn="tl" blurRad="38100" dir="2700000" dist="38100">
                    <a:srgbClr val="C0C0C0"/>
                  </a:outerShdw>
                </a:effectLst>
              </a:defRPr>
            </a:lvl3pPr>
            <a:lvl4pPr algn="ctr" marL="1371600">
              <a:buFontTx/>
              <a:buNone/>
              <a:defRPr sz="2800">
                <a:effectLst>
                  <a:outerShdw algn="tl" blurRad="38100" dir="2700000" dist="38100">
                    <a:srgbClr val="C0C0C0"/>
                  </a:outerShdw>
                </a:effectLst>
              </a:defRPr>
            </a:lvl4pPr>
            <a:lvl5pPr algn="ctr" marL="1828800">
              <a:buFontTx/>
              <a:buNone/>
              <a:defRPr sz="2800">
                <a:effectLst>
                  <a:outerShdw algn="tl" blurRad="38100" dir="2700000" dist="38100">
                    <a:srgbClr val="C0C0C0"/>
                  </a:outerShdw>
                </a:effectLst>
              </a:defRPr>
            </a:lvl5pPr>
          </a:lstStyle>
          <a:p>
            <a:pPr lvl="0"/>
            <a:r>
              <a:rPr altLang="en-US" lang="tr-TR"/>
              <a:t>Asıl alt başlık stilini düzenlemek için tıklatın</a:t>
            </a:r>
          </a:p>
        </p:txBody>
      </p:sp>
      <p:sp>
        <p:nvSpPr>
          <p:cNvPr id="1048985" name=""/>
          <p:cNvSpPr/>
          <p:nvPr>
            <p:ph type="dt" sz="half" idx="2"/>
          </p:nvPr>
        </p:nvSpPr>
        <p:spPr>
          <a:xfrm rot="0">
            <a:off x="685800" y="6248400"/>
            <a:ext cx="19050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400">
                <a:latin typeface="Comic Sans MS" pitchFamily="66" charset="0"/>
              </a:rPr>
              <a:t/>
            </a:r>
            <a:endParaRPr sz="1400">
              <a:latin typeface="Comic Sans MS" pitchFamily="66" charset="0"/>
            </a:endParaRPr>
          </a:p>
        </p:txBody>
      </p:sp>
      <p:sp>
        <p:nvSpPr>
          <p:cNvPr id="1048986" name=""/>
          <p:cNvSpPr/>
          <p:nvPr>
            <p:ph type="ftr" sz="quarter" idx="3"/>
          </p:nvPr>
        </p:nvSpPr>
        <p:spPr>
          <a:xfrm rot="0">
            <a:off x="3124200" y="6248400"/>
            <a:ext cx="2895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400">
              <a:latin typeface="Comic Sans MS" pitchFamily="66" charset="0"/>
            </a:endParaRPr>
          </a:p>
        </p:txBody>
      </p:sp>
      <p:sp>
        <p:nvSpPr>
          <p:cNvPr id="1048987" name=""/>
          <p:cNvSpPr/>
          <p:nvPr>
            <p:ph type="sldNum" sz="quarter" idx="4"/>
          </p:nvPr>
        </p:nvSpPr>
        <p:spPr>
          <a:xfrm rot="0">
            <a:off x="6553200" y="6248400"/>
            <a:ext cx="19050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400">
                <a:latin typeface="Comic Sans MS" pitchFamily="66" charset="0"/>
              </a:rPr>
              <a:pPr algn="r" eaLnBrk="1" hangingPunct="1" latinLnBrk="1" lvl="0"/>
            </a:fld>
            <a:endParaRPr sz="1400">
              <a:latin typeface="Comic Sans MS" pitchFamily="66" charset="0"/>
            </a:endParaRPr>
          </a:p>
        </p:txBody>
      </p:sp>
      <p:grpSp>
        <p:nvGrpSpPr>
          <p:cNvPr id="152" name=""/>
          <p:cNvGrpSpPr/>
          <p:nvPr/>
        </p:nvGrpSpPr>
        <p:grpSpPr>
          <a:xfrm rot="0">
            <a:off x="195262" y="234950"/>
            <a:ext cx="3787775" cy="1778000"/>
            <a:chOff x="123" y="148"/>
            <a:chExt cx="2386" cy="1120"/>
          </a:xfrm>
        </p:grpSpPr>
        <p:sp>
          <p:nvSpPr>
            <p:cNvPr id="1048988" name=""/>
            <p:cNvSpPr/>
            <p:nvPr/>
          </p:nvSpPr>
          <p:spPr>
            <a:xfrm rot="0">
              <a:off x="177" y="177"/>
              <a:ext cx="2250" cy="1017"/>
            </a:xfrm>
            <a:custGeom>
              <a:avLst/>
              <a:ah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path>
              </a:pathLst>
            </a:custGeom>
            <a:solidFill>
              <a:srgbClr val="F8F8F8"/>
            </a:solidFill>
            <a:ln>
              <a:noFill/>
            </a:ln>
          </p:spPr>
        </p:sp>
        <p:sp>
          <p:nvSpPr>
            <p:cNvPr id="1048989" name=""/>
            <p:cNvSpPr/>
            <p:nvPr/>
          </p:nvSpPr>
          <p:spPr>
            <a:xfrm rot="0">
              <a:off x="166" y="261"/>
              <a:ext cx="2244" cy="1007"/>
            </a:xfrm>
            <a:custGeom>
              <a:avLst/>
              <a:ah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path>
              </a:pathLst>
            </a:custGeom>
            <a:solidFill>
              <a:schemeClr val="lt2"/>
            </a:solidFill>
            <a:ln>
              <a:noFill/>
            </a:ln>
          </p:spPr>
        </p:sp>
        <p:sp>
          <p:nvSpPr>
            <p:cNvPr id="1048990" name=""/>
            <p:cNvSpPr/>
            <p:nvPr/>
          </p:nvSpPr>
          <p:spPr>
            <a:xfrm rot="0">
              <a:off x="474" y="344"/>
              <a:ext cx="1488" cy="919"/>
            </a:xfrm>
            <a:custGeom>
              <a:avLst/>
              <a:ahLst/>
              <a:rect l="0" t="0" r="r" b="b"/>
              <a:pathLst>
                <a:path w="1049" h="747">
                  <a:moveTo>
                    <a:pt x="0" y="325"/>
                  </a:moveTo>
                  <a:lnTo>
                    <a:pt x="922" y="747"/>
                  </a:lnTo>
                  <a:lnTo>
                    <a:pt x="939" y="534"/>
                  </a:lnTo>
                  <a:lnTo>
                    <a:pt x="1049" y="422"/>
                  </a:lnTo>
                  <a:lnTo>
                    <a:pt x="78" y="0"/>
                  </a:lnTo>
                  <a:lnTo>
                    <a:pt x="0" y="127"/>
                  </a:lnTo>
                  <a:lnTo>
                    <a:pt x="0" y="325"/>
                  </a:lnTo>
                  <a:lnTo>
                    <a:pt x="0" y="325"/>
                  </a:lnTo>
                </a:path>
              </a:pathLst>
            </a:custGeom>
            <a:solidFill>
              <a:schemeClr val="dk2"/>
            </a:solidFill>
            <a:ln>
              <a:noFill/>
            </a:ln>
          </p:spPr>
        </p:sp>
        <p:grpSp>
          <p:nvGrpSpPr>
            <p:cNvPr id="153" name=""/>
            <p:cNvGrpSpPr/>
            <p:nvPr/>
          </p:nvGrpSpPr>
          <p:grpSpPr>
            <a:xfrm rot="0">
              <a:off x="123" y="148"/>
              <a:ext cx="2386" cy="1081"/>
              <a:chOff x="123" y="148"/>
              <a:chExt cx="2386" cy="1081"/>
            </a:xfrm>
          </p:grpSpPr>
          <p:sp>
            <p:nvSpPr>
              <p:cNvPr id="1048991" name=""/>
              <p:cNvSpPr/>
              <p:nvPr/>
            </p:nvSpPr>
            <p:spPr>
              <a:xfrm rot="0">
                <a:off x="2005" y="934"/>
                <a:ext cx="212" cy="214"/>
              </a:xfrm>
              <a:custGeom>
                <a:avLst/>
                <a:ahLst/>
                <a:rect l="0" t="0" r="r" b="b"/>
                <a:pathLst>
                  <a:path w="150" h="173">
                    <a:moveTo>
                      <a:pt x="110" y="0"/>
                    </a:moveTo>
                    <a:lnTo>
                      <a:pt x="40" y="66"/>
                    </a:lnTo>
                    <a:lnTo>
                      <a:pt x="0" y="173"/>
                    </a:lnTo>
                    <a:lnTo>
                      <a:pt x="80" y="160"/>
                    </a:lnTo>
                    <a:lnTo>
                      <a:pt x="103" y="84"/>
                    </a:lnTo>
                    <a:lnTo>
                      <a:pt x="150" y="27"/>
                    </a:lnTo>
                    <a:lnTo>
                      <a:pt x="110" y="0"/>
                    </a:lnTo>
                    <a:lnTo>
                      <a:pt x="110" y="0"/>
                    </a:lnTo>
                  </a:path>
                </a:pathLst>
              </a:custGeom>
              <a:solidFill>
                <a:schemeClr val="accent2"/>
              </a:solidFill>
              <a:ln>
                <a:noFill/>
              </a:ln>
            </p:spPr>
          </p:sp>
          <p:sp>
            <p:nvSpPr>
              <p:cNvPr id="1048992" name=""/>
              <p:cNvSpPr/>
              <p:nvPr/>
            </p:nvSpPr>
            <p:spPr>
              <a:xfrm rot="0">
                <a:off x="123" y="148"/>
                <a:ext cx="2386" cy="1081"/>
              </a:xfrm>
              <a:custGeom>
                <a:avLst/>
                <a:ah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path>
                </a:pathLst>
              </a:custGeom>
              <a:solidFill>
                <a:schemeClr val="accent2"/>
              </a:solidFill>
              <a:ln>
                <a:noFill/>
              </a:ln>
            </p:spPr>
          </p:sp>
          <p:sp>
            <p:nvSpPr>
              <p:cNvPr id="1048993" name=""/>
              <p:cNvSpPr/>
              <p:nvPr/>
            </p:nvSpPr>
            <p:spPr>
              <a:xfrm rot="0">
                <a:off x="324" y="158"/>
                <a:ext cx="1686" cy="614"/>
              </a:xfrm>
              <a:custGeom>
                <a:avLst/>
                <a:ahLst/>
                <a:rect l="0" t="0" r="r" b="b"/>
                <a:pathLst>
                  <a:path w="1190" h="500">
                    <a:moveTo>
                      <a:pt x="100" y="0"/>
                    </a:moveTo>
                    <a:lnTo>
                      <a:pt x="1190" y="490"/>
                    </a:lnTo>
                    <a:lnTo>
                      <a:pt x="1076" y="500"/>
                    </a:lnTo>
                    <a:lnTo>
                      <a:pt x="0" y="27"/>
                    </a:lnTo>
                    <a:lnTo>
                      <a:pt x="100" y="0"/>
                    </a:lnTo>
                    <a:lnTo>
                      <a:pt x="100" y="0"/>
                    </a:lnTo>
                  </a:path>
                </a:pathLst>
              </a:custGeom>
              <a:solidFill>
                <a:schemeClr val="accent2"/>
              </a:solidFill>
              <a:ln>
                <a:noFill/>
              </a:ln>
            </p:spPr>
          </p:sp>
          <p:sp>
            <p:nvSpPr>
              <p:cNvPr id="1048994" name=""/>
              <p:cNvSpPr/>
              <p:nvPr/>
            </p:nvSpPr>
            <p:spPr>
              <a:xfrm rot="0">
                <a:off x="409" y="251"/>
                <a:ext cx="227" cy="410"/>
              </a:xfrm>
              <a:custGeom>
                <a:avLst/>
                <a:ahLst/>
                <a:rect l="0" t="0" r="r" b="b"/>
                <a:pathLst>
                  <a:path w="160" h="335">
                    <a:moveTo>
                      <a:pt x="116" y="0"/>
                    </a:moveTo>
                    <a:lnTo>
                      <a:pt x="19" y="106"/>
                    </a:lnTo>
                    <a:lnTo>
                      <a:pt x="0" y="230"/>
                    </a:lnTo>
                    <a:lnTo>
                      <a:pt x="33" y="314"/>
                    </a:lnTo>
                    <a:lnTo>
                      <a:pt x="94" y="335"/>
                    </a:lnTo>
                    <a:lnTo>
                      <a:pt x="76" y="154"/>
                    </a:lnTo>
                    <a:lnTo>
                      <a:pt x="160" y="17"/>
                    </a:lnTo>
                    <a:lnTo>
                      <a:pt x="116" y="0"/>
                    </a:lnTo>
                    <a:lnTo>
                      <a:pt x="116" y="0"/>
                    </a:lnTo>
                  </a:path>
                </a:pathLst>
              </a:custGeom>
              <a:solidFill>
                <a:schemeClr val="accent2"/>
              </a:solidFill>
              <a:ln>
                <a:noFill/>
              </a:ln>
            </p:spPr>
          </p:sp>
          <p:sp>
            <p:nvSpPr>
              <p:cNvPr id="1048995" name=""/>
              <p:cNvSpPr/>
              <p:nvPr/>
            </p:nvSpPr>
            <p:spPr>
              <a:xfrm rot="0">
                <a:off x="846" y="536"/>
                <a:ext cx="691" cy="364"/>
              </a:xfrm>
              <a:custGeom>
                <a:avLst/>
                <a:ah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path>
                </a:pathLst>
              </a:custGeom>
              <a:solidFill>
                <a:schemeClr val="accent2"/>
              </a:solidFill>
              <a:ln>
                <a:noFill/>
              </a:ln>
            </p:spPr>
          </p:sp>
        </p:grpSp>
      </p:grpSp>
      <p:grpSp>
        <p:nvGrpSpPr>
          <p:cNvPr id="154" name=""/>
          <p:cNvGrpSpPr/>
          <p:nvPr/>
        </p:nvGrpSpPr>
        <p:grpSpPr>
          <a:xfrm rot="0">
            <a:off x="7915275" y="4368800"/>
            <a:ext cx="742950" cy="1058862"/>
            <a:chOff x="4986" y="2752"/>
            <a:chExt cx="468" cy="667"/>
          </a:xfrm>
        </p:grpSpPr>
        <p:sp>
          <p:nvSpPr>
            <p:cNvPr id="1048996" name=""/>
            <p:cNvSpPr/>
            <p:nvPr/>
          </p:nvSpPr>
          <p:spPr>
            <a:xfrm rot="7320403">
              <a:off x="4909" y="2936"/>
              <a:ext cx="629" cy="293"/>
            </a:xfrm>
            <a:custGeom>
              <a:avLst/>
              <a:ah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path>
              </a:pathLst>
            </a:custGeom>
            <a:solidFill>
              <a:srgbClr val="F8F8F8"/>
            </a:solidFill>
            <a:ln>
              <a:noFill/>
            </a:ln>
          </p:spPr>
        </p:sp>
        <p:sp>
          <p:nvSpPr>
            <p:cNvPr id="1048997" name=""/>
            <p:cNvSpPr/>
            <p:nvPr/>
          </p:nvSpPr>
          <p:spPr>
            <a:xfrm rot="7320403">
              <a:off x="4894" y="2922"/>
              <a:ext cx="627" cy="290"/>
            </a:xfrm>
            <a:custGeom>
              <a:avLst/>
              <a:ah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path>
              </a:pathLst>
            </a:custGeom>
            <a:solidFill>
              <a:schemeClr val="folHlink"/>
            </a:solidFill>
            <a:ln>
              <a:noFill/>
            </a:ln>
          </p:spPr>
        </p:sp>
        <p:sp>
          <p:nvSpPr>
            <p:cNvPr id="1048998" name=""/>
            <p:cNvSpPr/>
            <p:nvPr/>
          </p:nvSpPr>
          <p:spPr>
            <a:xfrm rot="7320403">
              <a:off x="4999" y="2913"/>
              <a:ext cx="416" cy="265"/>
            </a:xfrm>
            <a:custGeom>
              <a:avLst/>
              <a:ahLst/>
              <a:rect l="0" t="0" r="r" b="b"/>
              <a:pathLst>
                <a:path w="1049" h="747">
                  <a:moveTo>
                    <a:pt x="0" y="325"/>
                  </a:moveTo>
                  <a:lnTo>
                    <a:pt x="922" y="747"/>
                  </a:lnTo>
                  <a:lnTo>
                    <a:pt x="939" y="534"/>
                  </a:lnTo>
                  <a:lnTo>
                    <a:pt x="1049" y="422"/>
                  </a:lnTo>
                  <a:lnTo>
                    <a:pt x="78" y="0"/>
                  </a:lnTo>
                  <a:lnTo>
                    <a:pt x="0" y="127"/>
                  </a:lnTo>
                  <a:lnTo>
                    <a:pt x="0" y="325"/>
                  </a:lnTo>
                  <a:lnTo>
                    <a:pt x="0" y="325"/>
                  </a:lnTo>
                </a:path>
              </a:pathLst>
            </a:custGeom>
            <a:solidFill>
              <a:schemeClr val="dk2"/>
            </a:solidFill>
            <a:ln>
              <a:noFill/>
            </a:ln>
          </p:spPr>
        </p:sp>
        <p:grpSp>
          <p:nvGrpSpPr>
            <p:cNvPr id="155" name=""/>
            <p:cNvGrpSpPr/>
            <p:nvPr/>
          </p:nvGrpSpPr>
          <p:grpSpPr>
            <a:xfrm rot="0">
              <a:off x="4986" y="2752"/>
              <a:ext cx="468" cy="667"/>
              <a:chOff x="4986" y="2752"/>
              <a:chExt cx="468" cy="667"/>
            </a:xfrm>
          </p:grpSpPr>
          <p:sp>
            <p:nvSpPr>
              <p:cNvPr id="1048999" name=""/>
              <p:cNvSpPr/>
              <p:nvPr/>
            </p:nvSpPr>
            <p:spPr>
              <a:xfrm rot="7320403">
                <a:off x="4987" y="3190"/>
                <a:ext cx="59" cy="61"/>
              </a:xfrm>
              <a:custGeom>
                <a:avLst/>
                <a:ahLst/>
                <a:rect l="0" t="0" r="r" b="b"/>
                <a:pathLst>
                  <a:path w="150" h="173">
                    <a:moveTo>
                      <a:pt x="110" y="0"/>
                    </a:moveTo>
                    <a:lnTo>
                      <a:pt x="40" y="66"/>
                    </a:lnTo>
                    <a:lnTo>
                      <a:pt x="0" y="173"/>
                    </a:lnTo>
                    <a:lnTo>
                      <a:pt x="80" y="160"/>
                    </a:lnTo>
                    <a:lnTo>
                      <a:pt x="103" y="84"/>
                    </a:lnTo>
                    <a:lnTo>
                      <a:pt x="150" y="27"/>
                    </a:lnTo>
                    <a:lnTo>
                      <a:pt x="110" y="0"/>
                    </a:lnTo>
                    <a:lnTo>
                      <a:pt x="110" y="0"/>
                    </a:lnTo>
                  </a:path>
                </a:pathLst>
              </a:custGeom>
              <a:solidFill>
                <a:schemeClr val="accent2"/>
              </a:solidFill>
              <a:ln>
                <a:noFill/>
              </a:ln>
            </p:spPr>
          </p:sp>
          <p:sp>
            <p:nvSpPr>
              <p:cNvPr id="1049000" name=""/>
              <p:cNvSpPr/>
              <p:nvPr/>
            </p:nvSpPr>
            <p:spPr>
              <a:xfrm rot="7320403">
                <a:off x="4887" y="2930"/>
                <a:ext cx="667" cy="311"/>
              </a:xfrm>
              <a:custGeom>
                <a:avLst/>
                <a:ah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path>
                </a:pathLst>
              </a:custGeom>
              <a:solidFill>
                <a:schemeClr val="accent2"/>
              </a:solidFill>
              <a:ln>
                <a:noFill/>
              </a:ln>
            </p:spPr>
          </p:sp>
          <p:sp>
            <p:nvSpPr>
              <p:cNvPr id="1049001" name=""/>
              <p:cNvSpPr/>
              <p:nvPr/>
            </p:nvSpPr>
            <p:spPr>
              <a:xfrm rot="7320403">
                <a:off x="5062" y="2997"/>
                <a:ext cx="472" cy="176"/>
              </a:xfrm>
              <a:custGeom>
                <a:avLst/>
                <a:ahLst/>
                <a:rect l="0" t="0" r="r" b="b"/>
                <a:pathLst>
                  <a:path w="1190" h="500">
                    <a:moveTo>
                      <a:pt x="100" y="0"/>
                    </a:moveTo>
                    <a:lnTo>
                      <a:pt x="1190" y="490"/>
                    </a:lnTo>
                    <a:lnTo>
                      <a:pt x="1076" y="500"/>
                    </a:lnTo>
                    <a:lnTo>
                      <a:pt x="0" y="27"/>
                    </a:lnTo>
                    <a:lnTo>
                      <a:pt x="100" y="0"/>
                    </a:lnTo>
                    <a:lnTo>
                      <a:pt x="100" y="0"/>
                    </a:lnTo>
                  </a:path>
                </a:pathLst>
              </a:custGeom>
              <a:solidFill>
                <a:schemeClr val="accent2"/>
              </a:solidFill>
              <a:ln>
                <a:noFill/>
              </a:ln>
            </p:spPr>
          </p:sp>
          <p:sp>
            <p:nvSpPr>
              <p:cNvPr id="1049002" name=""/>
              <p:cNvSpPr/>
              <p:nvPr/>
            </p:nvSpPr>
            <p:spPr>
              <a:xfrm rot="7320403">
                <a:off x="5364" y="2873"/>
                <a:ext cx="63" cy="118"/>
              </a:xfrm>
              <a:custGeom>
                <a:avLst/>
                <a:ahLst/>
                <a:rect l="0" t="0" r="r" b="b"/>
                <a:pathLst>
                  <a:path w="160" h="335">
                    <a:moveTo>
                      <a:pt x="116" y="0"/>
                    </a:moveTo>
                    <a:lnTo>
                      <a:pt x="19" y="106"/>
                    </a:lnTo>
                    <a:lnTo>
                      <a:pt x="0" y="230"/>
                    </a:lnTo>
                    <a:lnTo>
                      <a:pt x="33" y="314"/>
                    </a:lnTo>
                    <a:lnTo>
                      <a:pt x="94" y="335"/>
                    </a:lnTo>
                    <a:lnTo>
                      <a:pt x="76" y="154"/>
                    </a:lnTo>
                    <a:lnTo>
                      <a:pt x="160" y="17"/>
                    </a:lnTo>
                    <a:lnTo>
                      <a:pt x="116" y="0"/>
                    </a:lnTo>
                    <a:lnTo>
                      <a:pt x="116" y="0"/>
                    </a:lnTo>
                  </a:path>
                </a:pathLst>
              </a:custGeom>
              <a:solidFill>
                <a:schemeClr val="accent2"/>
              </a:solidFill>
              <a:ln>
                <a:noFill/>
              </a:ln>
            </p:spPr>
          </p:sp>
          <p:sp>
            <p:nvSpPr>
              <p:cNvPr id="1049003" name=""/>
              <p:cNvSpPr/>
              <p:nvPr/>
            </p:nvSpPr>
            <p:spPr>
              <a:xfrm rot="7320403">
                <a:off x="5137" y="2999"/>
                <a:ext cx="193" cy="104"/>
              </a:xfrm>
              <a:custGeom>
                <a:avLst/>
                <a:ah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path>
                </a:pathLst>
              </a:custGeom>
              <a:solidFill>
                <a:schemeClr val="accent2"/>
              </a:solidFill>
              <a:ln>
                <a:noFill/>
              </a:ln>
            </p:spPr>
          </p:sp>
        </p:grpSp>
      </p:grpSp>
      <p:sp>
        <p:nvSpPr>
          <p:cNvPr id="1049004" name=""/>
          <p:cNvSpPr/>
          <p:nvPr/>
        </p:nvSpPr>
        <p:spPr>
          <a:xfrm rot="0">
            <a:off x="901700" y="5054600"/>
            <a:ext cx="6807200" cy="728662"/>
          </a:xfrm>
          <a:custGeom>
            <a:avLst/>
            <a:ah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alpha val="100000"/>
              </a:schemeClr>
            </a:solidFill>
            <a:prstDash val="solid"/>
            <a:round/>
          </a:ln>
        </p:spPr>
      </p:sp>
      <p:sp>
        <p:nvSpPr>
          <p:cNvPr id="1049005" name=""/>
          <p:cNvSpPr/>
          <p:nvPr/>
        </p:nvSpPr>
        <p:spPr>
          <a:xfrm rot="0">
            <a:off x="4076700" y="1930400"/>
            <a:ext cx="889000" cy="381000"/>
          </a:xfrm>
          <a:custGeom>
            <a:avLst/>
            <a:ah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ap="flat" cmpd="sng">
            <a:solidFill>
              <a:schemeClr val="lt2">
                <a:alpha val="100000"/>
              </a:schemeClr>
            </a:solidFill>
            <a:prstDash val="solid"/>
            <a:round/>
          </a:ln>
        </p:spPr>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65" name=""/>
        <p:cNvGrpSpPr/>
        <p:nvPr/>
      </p:nvGrpSpPr>
      <p:grpSpPr>
        <a:xfrm>
          <a:off x="0" y="0"/>
          <a:ext cx="0" cy="0"/>
          <a:chOff x="0" y="0"/>
          <a:chExt cx="0" cy="0"/>
        </a:xfrm>
      </p:grpSpPr>
      <p:sp>
        <p:nvSpPr>
          <p:cNvPr id="1048656" name="Title 1"/>
          <p:cNvSpPr>
            <a:spLocks noGrp="1"/>
          </p:cNvSpPr>
          <p:nvPr>
            <p:ph type="title"/>
          </p:nvPr>
        </p:nvSpPr>
        <p:spPr/>
        <p:txBody>
          <a:bodyPr/>
          <a:p>
            <a:r>
              <a:rPr altLang="zh-CN" lang="en-US" smtClean="0"/>
              <a:t>Click to edit Master title style</a:t>
            </a:r>
            <a:endParaRPr altLang="en-US" lang="zh-CN"/>
          </a:p>
        </p:txBody>
      </p:sp>
      <p:sp>
        <p:nvSpPr>
          <p:cNvPr id="1048657"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658" name=""/>
          <p:cNvSpPr/>
          <p:nvPr>
            <p:ph type="dt" sz="half" idx="2"/>
          </p:nvPr>
        </p:nvSpPr>
        <p:spPr>
          <a:xfrm rot="0">
            <a:off x="1371600" y="6248400"/>
            <a:ext cx="19050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400">
                <a:latin typeface="Comic Sans MS" pitchFamily="66" charset="0"/>
              </a:rPr>
              <a:t/>
            </a:r>
            <a:endParaRPr sz="1400">
              <a:latin typeface="Comic Sans MS" pitchFamily="66" charset="0"/>
            </a:endParaRPr>
          </a:p>
        </p:txBody>
      </p:sp>
      <p:sp>
        <p:nvSpPr>
          <p:cNvPr id="1048659" name=""/>
          <p:cNvSpPr/>
          <p:nvPr>
            <p:ph type="sldNum" sz="quarter" idx="4"/>
          </p:nvPr>
        </p:nvSpPr>
        <p:spPr>
          <a:xfrm rot="0">
            <a:off x="6718300" y="6248400"/>
            <a:ext cx="19050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400">
                <a:latin typeface="Comic Sans MS" pitchFamily="66" charset="0"/>
              </a:rPr>
              <a:pPr algn="r" eaLnBrk="1" hangingPunct="1" latinLnBrk="1" lvl="0"/>
            </a:fld>
            <a:endParaRPr sz="1400">
              <a:latin typeface="Comic Sans MS" pitchFamily="66" charset="0"/>
            </a:endParaRPr>
          </a:p>
        </p:txBody>
      </p:sp>
      <p:sp>
        <p:nvSpPr>
          <p:cNvPr id="1048660" name=""/>
          <p:cNvSpPr/>
          <p:nvPr>
            <p:ph type="ftr" sz="quarter" idx="3"/>
          </p:nvPr>
        </p:nvSpPr>
        <p:spPr>
          <a:xfrm rot="0">
            <a:off x="3556000" y="6248400"/>
            <a:ext cx="2895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400">
              <a:latin typeface="Comic Sans MS" pitchFamily="66" charset="0"/>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148" name=""/>
        <p:cNvGrpSpPr/>
        <p:nvPr/>
      </p:nvGrpSpPr>
      <p:grpSpPr>
        <a:xfrm>
          <a:off x="0" y="0"/>
          <a:ext cx="0" cy="0"/>
          <a:chOff x="0" y="0"/>
          <a:chExt cx="0" cy="0"/>
        </a:xfrm>
      </p:grpSpPr>
      <p:sp>
        <p:nvSpPr>
          <p:cNvPr id="1048970" name="Title 1"/>
          <p:cNvSpPr>
            <a:spLocks noGrp="1"/>
          </p:cNvSpPr>
          <p:nvPr>
            <p:ph type="title"/>
          </p:nvPr>
        </p:nvSpPr>
        <p:spPr>
          <a:xfrm>
            <a:off x="623887" y="1709738"/>
            <a:ext cx="7886700" cy="2852737"/>
          </a:xfrm>
        </p:spPr>
        <p:txBody>
          <a:bodyPr anchor="b"/>
          <a:lstStyle>
            <a:lvl1pPr>
              <a:defRPr sz="6000"/>
            </a:lvl1pPr>
          </a:lstStyle>
          <a:p>
            <a:r>
              <a:rPr altLang="zh-CN" lang="en-US" smtClean="0"/>
              <a:t>Click to edit Master title style</a:t>
            </a:r>
            <a:endParaRPr altLang="en-US" lang="zh-CN"/>
          </a:p>
        </p:txBody>
      </p:sp>
      <p:sp>
        <p:nvSpPr>
          <p:cNvPr id="1048971" name="Text Placeholder 2"/>
          <p:cNvSpPr>
            <a:spLocks noGrp="1"/>
          </p:cNvSpPr>
          <p:nvPr>
            <p:ph type="body" idx="1"/>
          </p:nvPr>
        </p:nvSpPr>
        <p:spPr>
          <a:xfrm>
            <a:off x="623887" y="4589463"/>
            <a:ext cx="7886700" cy="1500187"/>
          </a:xfrm>
        </p:spPr>
        <p:txBody>
          <a:bodyPr/>
          <a:lstStyle>
            <a:lvl1pPr indent="0" marL="0">
              <a:buNone/>
              <a:defRPr sz="2400"/>
            </a:lvl1pPr>
            <a:lvl2pPr indent="0" marL="457200">
              <a:buNone/>
              <a:defRPr sz="2000"/>
            </a:lvl2pPr>
            <a:lvl3pPr indent="0" marL="914400">
              <a:buNone/>
              <a:defRPr sz="1800"/>
            </a:lvl3pPr>
            <a:lvl4pPr indent="0" marL="1371600">
              <a:buNone/>
              <a:defRPr sz="1600"/>
            </a:lvl4pPr>
            <a:lvl5pPr indent="0" marL="1828800">
              <a:buNone/>
              <a:defRPr sz="1600"/>
            </a:lvl5pPr>
            <a:lvl6pPr indent="0" marL="2286000">
              <a:buNone/>
              <a:defRPr sz="1600"/>
            </a:lvl6pPr>
            <a:lvl7pPr indent="0" marL="2743200">
              <a:buNone/>
              <a:defRPr sz="1600"/>
            </a:lvl7pPr>
            <a:lvl8pPr indent="0" marL="3200400">
              <a:buNone/>
              <a:defRPr sz="1600"/>
            </a:lvl8pPr>
            <a:lvl9pPr indent="0" marL="3657600">
              <a:buNone/>
              <a:defRPr sz="1600"/>
            </a:lvl9pPr>
          </a:lstStyle>
          <a:p>
            <a:pPr lvl="0"/>
            <a:r>
              <a:rPr altLang="zh-CN" lang="en-US" smtClean="0"/>
              <a:t>Click to edit Master text styles</a:t>
            </a:r>
          </a:p>
        </p:txBody>
      </p:sp>
      <p:sp>
        <p:nvSpPr>
          <p:cNvPr id="1048972" name=""/>
          <p:cNvSpPr/>
          <p:nvPr>
            <p:ph type="dt" sz="half" idx="2"/>
          </p:nvPr>
        </p:nvSpPr>
        <p:spPr>
          <a:xfrm rot="0">
            <a:off x="1371600" y="6248400"/>
            <a:ext cx="19050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400">
                <a:latin typeface="Comic Sans MS" pitchFamily="66" charset="0"/>
              </a:rPr>
              <a:t/>
            </a:r>
            <a:endParaRPr sz="1400">
              <a:latin typeface="Comic Sans MS" pitchFamily="66" charset="0"/>
            </a:endParaRPr>
          </a:p>
        </p:txBody>
      </p:sp>
      <p:sp>
        <p:nvSpPr>
          <p:cNvPr id="1048973" name=""/>
          <p:cNvSpPr/>
          <p:nvPr>
            <p:ph type="sldNum" sz="quarter" idx="4"/>
          </p:nvPr>
        </p:nvSpPr>
        <p:spPr>
          <a:xfrm rot="0">
            <a:off x="6718300" y="6248400"/>
            <a:ext cx="19050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400">
                <a:latin typeface="Comic Sans MS" pitchFamily="66" charset="0"/>
              </a:rPr>
              <a:pPr algn="r" eaLnBrk="1" hangingPunct="1" latinLnBrk="1" lvl="0"/>
            </a:fld>
            <a:endParaRPr sz="1400">
              <a:latin typeface="Comic Sans MS" pitchFamily="66" charset="0"/>
            </a:endParaRPr>
          </a:p>
        </p:txBody>
      </p:sp>
      <p:sp>
        <p:nvSpPr>
          <p:cNvPr id="1048974" name=""/>
          <p:cNvSpPr/>
          <p:nvPr>
            <p:ph type="ftr" sz="quarter" idx="3"/>
          </p:nvPr>
        </p:nvSpPr>
        <p:spPr>
          <a:xfrm rot="0">
            <a:off x="3556000" y="6248400"/>
            <a:ext cx="2895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400">
              <a:latin typeface="Comic Sans MS" pitchFamily="66" charset="0"/>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147" name=""/>
        <p:cNvGrpSpPr/>
        <p:nvPr/>
      </p:nvGrpSpPr>
      <p:grpSpPr>
        <a:xfrm>
          <a:off x="0" y="0"/>
          <a:ext cx="0" cy="0"/>
          <a:chOff x="0" y="0"/>
          <a:chExt cx="0" cy="0"/>
        </a:xfrm>
      </p:grpSpPr>
      <p:sp>
        <p:nvSpPr>
          <p:cNvPr id="1048964" name="Title 1"/>
          <p:cNvSpPr>
            <a:spLocks noGrp="1"/>
          </p:cNvSpPr>
          <p:nvPr>
            <p:ph type="title"/>
          </p:nvPr>
        </p:nvSpPr>
        <p:spPr/>
        <p:txBody>
          <a:bodyPr/>
          <a:p>
            <a:r>
              <a:rPr altLang="zh-CN" lang="en-US" smtClean="0"/>
              <a:t>Click to edit Master title style</a:t>
            </a:r>
            <a:endParaRPr altLang="en-US" lang="zh-CN"/>
          </a:p>
        </p:txBody>
      </p:sp>
      <p:sp>
        <p:nvSpPr>
          <p:cNvPr id="1048965"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966"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967" name=""/>
          <p:cNvSpPr/>
          <p:nvPr>
            <p:ph type="dt" sz="half" idx="2"/>
          </p:nvPr>
        </p:nvSpPr>
        <p:spPr>
          <a:xfrm rot="0">
            <a:off x="1371600" y="6248400"/>
            <a:ext cx="19050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400">
                <a:latin typeface="Comic Sans MS" pitchFamily="66" charset="0"/>
              </a:rPr>
              <a:t/>
            </a:r>
            <a:endParaRPr sz="1400">
              <a:latin typeface="Comic Sans MS" pitchFamily="66" charset="0"/>
            </a:endParaRPr>
          </a:p>
        </p:txBody>
      </p:sp>
      <p:sp>
        <p:nvSpPr>
          <p:cNvPr id="1048968" name=""/>
          <p:cNvSpPr/>
          <p:nvPr>
            <p:ph type="sldNum" sz="quarter" idx="4"/>
          </p:nvPr>
        </p:nvSpPr>
        <p:spPr>
          <a:xfrm rot="0">
            <a:off x="6718300" y="6248400"/>
            <a:ext cx="19050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400">
                <a:latin typeface="Comic Sans MS" pitchFamily="66" charset="0"/>
              </a:rPr>
              <a:pPr algn="r" eaLnBrk="1" hangingPunct="1" latinLnBrk="1" lvl="0"/>
            </a:fld>
            <a:endParaRPr sz="1400">
              <a:latin typeface="Comic Sans MS" pitchFamily="66" charset="0"/>
            </a:endParaRPr>
          </a:p>
        </p:txBody>
      </p:sp>
      <p:sp>
        <p:nvSpPr>
          <p:cNvPr id="1048969" name=""/>
          <p:cNvSpPr/>
          <p:nvPr>
            <p:ph type="ftr" sz="quarter" idx="3"/>
          </p:nvPr>
        </p:nvSpPr>
        <p:spPr>
          <a:xfrm rot="0">
            <a:off x="3556000" y="6248400"/>
            <a:ext cx="2895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400">
              <a:latin typeface="Comic Sans MS" pitchFamily="66" charset="0"/>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146" name=""/>
        <p:cNvGrpSpPr/>
        <p:nvPr/>
      </p:nvGrpSpPr>
      <p:grpSpPr>
        <a:xfrm>
          <a:off x="0" y="0"/>
          <a:ext cx="0" cy="0"/>
          <a:chOff x="0" y="0"/>
          <a:chExt cx="0" cy="0"/>
        </a:xfrm>
      </p:grpSpPr>
      <p:sp>
        <p:nvSpPr>
          <p:cNvPr id="1048956" name="Title 1"/>
          <p:cNvSpPr>
            <a:spLocks noGrp="1"/>
          </p:cNvSpPr>
          <p:nvPr>
            <p:ph type="title"/>
          </p:nvPr>
        </p:nvSpPr>
        <p:spPr>
          <a:xfrm>
            <a:off x="629841" y="365125"/>
            <a:ext cx="7886700" cy="1325563"/>
          </a:xfrm>
        </p:spPr>
        <p:txBody>
          <a:bodyPr/>
          <a:p>
            <a:r>
              <a:rPr altLang="zh-CN" lang="en-US" smtClean="0"/>
              <a:t>Click to edit Master title style</a:t>
            </a:r>
            <a:endParaRPr altLang="en-US" lang="zh-CN"/>
          </a:p>
        </p:txBody>
      </p:sp>
      <p:sp>
        <p:nvSpPr>
          <p:cNvPr id="1048957" name="Text Placeholder 2"/>
          <p:cNvSpPr>
            <a:spLocks noGrp="1"/>
          </p:cNvSpPr>
          <p:nvPr>
            <p:ph type="body" idx="1"/>
          </p:nvPr>
        </p:nvSpPr>
        <p:spPr>
          <a:xfrm>
            <a:off x="629841"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958" name="Content Placeholder 3"/>
          <p:cNvSpPr>
            <a:spLocks noGrp="1"/>
          </p:cNvSpPr>
          <p:nvPr>
            <p:ph sz="half" idx="2"/>
          </p:nvPr>
        </p:nvSpPr>
        <p:spPr>
          <a:xfrm>
            <a:off x="629841"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959"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960"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961" name=""/>
          <p:cNvSpPr/>
          <p:nvPr>
            <p:ph type="dt" sz="half" idx="2"/>
          </p:nvPr>
        </p:nvSpPr>
        <p:spPr>
          <a:xfrm rot="0">
            <a:off x="1371600" y="6248400"/>
            <a:ext cx="19050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400">
                <a:latin typeface="Comic Sans MS" pitchFamily="66" charset="0"/>
              </a:rPr>
              <a:t/>
            </a:r>
            <a:endParaRPr sz="1400">
              <a:latin typeface="Comic Sans MS" pitchFamily="66" charset="0"/>
            </a:endParaRPr>
          </a:p>
        </p:txBody>
      </p:sp>
      <p:sp>
        <p:nvSpPr>
          <p:cNvPr id="1048962" name=""/>
          <p:cNvSpPr/>
          <p:nvPr>
            <p:ph type="sldNum" sz="quarter" idx="4"/>
          </p:nvPr>
        </p:nvSpPr>
        <p:spPr>
          <a:xfrm rot="0">
            <a:off x="6718300" y="6248400"/>
            <a:ext cx="19050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400">
                <a:latin typeface="Comic Sans MS" pitchFamily="66" charset="0"/>
              </a:rPr>
              <a:pPr algn="r" eaLnBrk="1" hangingPunct="1" latinLnBrk="1" lvl="0"/>
            </a:fld>
            <a:endParaRPr sz="1400">
              <a:latin typeface="Comic Sans MS" pitchFamily="66" charset="0"/>
            </a:endParaRPr>
          </a:p>
        </p:txBody>
      </p:sp>
      <p:sp>
        <p:nvSpPr>
          <p:cNvPr id="1048963" name=""/>
          <p:cNvSpPr/>
          <p:nvPr>
            <p:ph type="ftr" sz="quarter" idx="3"/>
          </p:nvPr>
        </p:nvSpPr>
        <p:spPr>
          <a:xfrm rot="0">
            <a:off x="3556000" y="6248400"/>
            <a:ext cx="2895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400">
              <a:latin typeface="Comic Sans MS" pitchFamily="66" charset="0"/>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49" name=""/>
        <p:cNvGrpSpPr/>
        <p:nvPr/>
      </p:nvGrpSpPr>
      <p:grpSpPr>
        <a:xfrm>
          <a:off x="0" y="0"/>
          <a:ext cx="0" cy="0"/>
          <a:chOff x="0" y="0"/>
          <a:chExt cx="0" cy="0"/>
        </a:xfrm>
      </p:grpSpPr>
      <p:sp>
        <p:nvSpPr>
          <p:cNvPr id="1048975" name="Title 1"/>
          <p:cNvSpPr>
            <a:spLocks noGrp="1"/>
          </p:cNvSpPr>
          <p:nvPr>
            <p:ph type="title"/>
          </p:nvPr>
        </p:nvSpPr>
        <p:spPr/>
        <p:txBody>
          <a:bodyPr/>
          <a:p>
            <a:r>
              <a:rPr altLang="zh-CN" lang="en-US" smtClean="0"/>
              <a:t>Click to edit Master title style</a:t>
            </a:r>
            <a:endParaRPr altLang="en-US" lang="zh-CN"/>
          </a:p>
        </p:txBody>
      </p:sp>
      <p:sp>
        <p:nvSpPr>
          <p:cNvPr id="1048976" name=""/>
          <p:cNvSpPr/>
          <p:nvPr>
            <p:ph type="dt" sz="half" idx="2"/>
          </p:nvPr>
        </p:nvSpPr>
        <p:spPr>
          <a:xfrm rot="0">
            <a:off x="1371600" y="6248400"/>
            <a:ext cx="19050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400">
                <a:latin typeface="Comic Sans MS" pitchFamily="66" charset="0"/>
              </a:rPr>
              <a:t/>
            </a:r>
            <a:endParaRPr sz="1400">
              <a:latin typeface="Comic Sans MS" pitchFamily="66" charset="0"/>
            </a:endParaRPr>
          </a:p>
        </p:txBody>
      </p:sp>
      <p:sp>
        <p:nvSpPr>
          <p:cNvPr id="1048977" name=""/>
          <p:cNvSpPr/>
          <p:nvPr>
            <p:ph type="sldNum" sz="quarter" idx="4"/>
          </p:nvPr>
        </p:nvSpPr>
        <p:spPr>
          <a:xfrm rot="0">
            <a:off x="6718300" y="6248400"/>
            <a:ext cx="19050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400">
                <a:latin typeface="Comic Sans MS" pitchFamily="66" charset="0"/>
              </a:rPr>
              <a:pPr algn="r" eaLnBrk="1" hangingPunct="1" latinLnBrk="1" lvl="0"/>
            </a:fld>
            <a:endParaRPr sz="1400">
              <a:latin typeface="Comic Sans MS" pitchFamily="66" charset="0"/>
            </a:endParaRPr>
          </a:p>
        </p:txBody>
      </p:sp>
      <p:sp>
        <p:nvSpPr>
          <p:cNvPr id="1048978" name=""/>
          <p:cNvSpPr/>
          <p:nvPr>
            <p:ph type="ftr" sz="quarter" idx="3"/>
          </p:nvPr>
        </p:nvSpPr>
        <p:spPr>
          <a:xfrm rot="0">
            <a:off x="3556000" y="6248400"/>
            <a:ext cx="2895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400">
              <a:latin typeface="Comic Sans MS" pitchFamily="66"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131" name=""/>
        <p:cNvGrpSpPr/>
        <p:nvPr/>
      </p:nvGrpSpPr>
      <p:grpSpPr>
        <a:xfrm>
          <a:off x="0" y="0"/>
          <a:ext cx="0" cy="0"/>
          <a:chOff x="0" y="0"/>
          <a:chExt cx="0" cy="0"/>
        </a:xfrm>
      </p:grpSpPr>
      <p:sp>
        <p:nvSpPr>
          <p:cNvPr id="1048873" name="Title 1"/>
          <p:cNvSpPr>
            <a:spLocks noGrp="1"/>
          </p:cNvSpPr>
          <p:nvPr>
            <p:ph type="title"/>
          </p:nvPr>
        </p:nvSpPr>
        <p:spPr/>
        <p:txBody>
          <a:bodyPr/>
          <a:p>
            <a:r>
              <a:rPr altLang="zh-CN" lang="en-US" smtClean="0"/>
              <a:t>Click to edit Master title style</a:t>
            </a:r>
            <a:endParaRPr altLang="en-US" lang="zh-CN"/>
          </a:p>
        </p:txBody>
      </p:sp>
      <p:sp>
        <p:nvSpPr>
          <p:cNvPr id="1048874"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875"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876" name=""/>
          <p:cNvSpPr/>
          <p:nvPr>
            <p:ph type="dt" sz="half" idx="2"/>
          </p:nvPr>
        </p:nvSpPr>
        <p:spPr>
          <a:xfrm rot="0">
            <a:off x="457200" y="6245225"/>
            <a:ext cx="2133600" cy="47625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200">
                <a:solidFill>
                  <a:schemeClr val="lt2"/>
                </a:solidFill>
                <a:latin typeface="Arial" pitchFamily="0" charset="0"/>
              </a:rPr>
              <a:t/>
            </a:r>
            <a:endParaRPr sz="1200">
              <a:solidFill>
                <a:schemeClr val="lt2"/>
              </a:solidFill>
              <a:latin typeface="Arial" pitchFamily="0" charset="0"/>
            </a:endParaRPr>
          </a:p>
        </p:txBody>
      </p:sp>
      <p:sp>
        <p:nvSpPr>
          <p:cNvPr id="1048877" name=""/>
          <p:cNvSpPr/>
          <p:nvPr>
            <p:ph type="sldNum" sz="quarter" idx="4"/>
          </p:nvPr>
        </p:nvSpPr>
        <p:spPr>
          <a:xfrm rot="0">
            <a:off x="6553200" y="6248400"/>
            <a:ext cx="2133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200">
                <a:solidFill>
                  <a:schemeClr val="lt2"/>
                </a:solidFill>
                <a:latin typeface="Arial" pitchFamily="0" charset="0"/>
              </a:rPr>
              <a:pPr algn="r" eaLnBrk="1" hangingPunct="1" latinLnBrk="1" lvl="0"/>
            </a:fld>
            <a:endParaRPr sz="1200">
              <a:solidFill>
                <a:schemeClr val="lt2"/>
              </a:solidFill>
              <a:latin typeface="Arial" pitchFamily="0" charset="0"/>
            </a:endParaRPr>
          </a:p>
        </p:txBody>
      </p:sp>
      <p:sp>
        <p:nvSpPr>
          <p:cNvPr id="1048878" name=""/>
          <p:cNvSpPr/>
          <p:nvPr>
            <p:ph type="ftr" sz="quarter" idx="3"/>
          </p:nvPr>
        </p:nvSpPr>
        <p:spPr>
          <a:xfrm rot="0">
            <a:off x="3124200" y="6248400"/>
            <a:ext cx="2895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200">
              <a:solidFill>
                <a:schemeClr val="lt2"/>
              </a:solidFill>
              <a:latin typeface="Arial" pitchFamily="0" charset="0"/>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150" name=""/>
        <p:cNvGrpSpPr/>
        <p:nvPr/>
      </p:nvGrpSpPr>
      <p:grpSpPr>
        <a:xfrm>
          <a:off x="0" y="0"/>
          <a:ext cx="0" cy="0"/>
          <a:chOff x="0" y="0"/>
          <a:chExt cx="0" cy="0"/>
        </a:xfrm>
      </p:grpSpPr>
      <p:sp>
        <p:nvSpPr>
          <p:cNvPr id="1048979" name=""/>
          <p:cNvSpPr/>
          <p:nvPr>
            <p:ph type="dt" sz="half" idx="2"/>
          </p:nvPr>
        </p:nvSpPr>
        <p:spPr>
          <a:xfrm rot="0">
            <a:off x="1371600" y="6248400"/>
            <a:ext cx="19050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400">
                <a:latin typeface="Comic Sans MS" pitchFamily="66" charset="0"/>
              </a:rPr>
              <a:t/>
            </a:r>
            <a:endParaRPr sz="1400">
              <a:latin typeface="Comic Sans MS" pitchFamily="66" charset="0"/>
            </a:endParaRPr>
          </a:p>
        </p:txBody>
      </p:sp>
      <p:sp>
        <p:nvSpPr>
          <p:cNvPr id="1048980" name=""/>
          <p:cNvSpPr/>
          <p:nvPr>
            <p:ph type="sldNum" sz="quarter" idx="4"/>
          </p:nvPr>
        </p:nvSpPr>
        <p:spPr>
          <a:xfrm rot="0">
            <a:off x="6718300" y="6248400"/>
            <a:ext cx="19050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400">
                <a:latin typeface="Comic Sans MS" pitchFamily="66" charset="0"/>
              </a:rPr>
              <a:pPr algn="r" eaLnBrk="1" hangingPunct="1" latinLnBrk="1" lvl="0"/>
            </a:fld>
            <a:endParaRPr sz="1400">
              <a:latin typeface="Comic Sans MS" pitchFamily="66" charset="0"/>
            </a:endParaRPr>
          </a:p>
        </p:txBody>
      </p:sp>
      <p:sp>
        <p:nvSpPr>
          <p:cNvPr id="1048981" name=""/>
          <p:cNvSpPr/>
          <p:nvPr>
            <p:ph type="ftr" sz="quarter" idx="3"/>
          </p:nvPr>
        </p:nvSpPr>
        <p:spPr>
          <a:xfrm rot="0">
            <a:off x="3556000" y="6248400"/>
            <a:ext cx="2895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400">
              <a:latin typeface="Comic Sans MS" pitchFamily="66" charset="0"/>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157" name=""/>
        <p:cNvGrpSpPr/>
        <p:nvPr/>
      </p:nvGrpSpPr>
      <p:grpSpPr>
        <a:xfrm>
          <a:off x="0" y="0"/>
          <a:ext cx="0" cy="0"/>
          <a:chOff x="0" y="0"/>
          <a:chExt cx="0" cy="0"/>
        </a:xfrm>
      </p:grpSpPr>
      <p:sp>
        <p:nvSpPr>
          <p:cNvPr id="1049011" name="Title 1"/>
          <p:cNvSpPr>
            <a:spLocks noGrp="1"/>
          </p:cNvSpPr>
          <p:nvPr>
            <p:ph type="title"/>
          </p:nvPr>
        </p:nvSpPr>
        <p:spPr>
          <a:xfrm>
            <a:off x="629841" y="457200"/>
            <a:ext cx="2949177" cy="1600200"/>
          </a:xfrm>
        </p:spPr>
        <p:txBody>
          <a:bodyPr anchor="b"/>
          <a:lstStyle>
            <a:lvl1pPr>
              <a:defRPr sz="3200"/>
            </a:lvl1pPr>
          </a:lstStyle>
          <a:p>
            <a:r>
              <a:rPr altLang="zh-CN" lang="en-US" smtClean="0"/>
              <a:t>Click to edit Master title style</a:t>
            </a:r>
            <a:endParaRPr altLang="en-US" lang="zh-CN"/>
          </a:p>
        </p:txBody>
      </p:sp>
      <p:sp>
        <p:nvSpPr>
          <p:cNvPr id="1049012" name="Text Placeholder 3"/>
          <p:cNvSpPr>
            <a:spLocks noGrp="1"/>
          </p:cNvSpPr>
          <p:nvPr>
            <p:ph type="body" sz="half" idx="2"/>
          </p:nvPr>
        </p:nvSpPr>
        <p:spPr>
          <a:xfrm>
            <a:off x="629841" y="2057400"/>
            <a:ext cx="294917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9013" name="Content Placeholder 2"/>
          <p:cNvSpPr>
            <a:spLocks noGrp="1"/>
          </p:cNvSpPr>
          <p:nvPr>
            <p:ph idx="1"/>
          </p:nvPr>
        </p:nvSpPr>
        <p:spPr>
          <a:xfrm>
            <a:off x="3887391" y="98742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9014" name=""/>
          <p:cNvSpPr/>
          <p:nvPr>
            <p:ph type="dt" sz="half" idx="2"/>
          </p:nvPr>
        </p:nvSpPr>
        <p:spPr>
          <a:xfrm rot="0">
            <a:off x="1371600" y="6248400"/>
            <a:ext cx="19050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400">
                <a:latin typeface="Comic Sans MS" pitchFamily="66" charset="0"/>
              </a:rPr>
              <a:t/>
            </a:r>
            <a:endParaRPr sz="1400">
              <a:latin typeface="Comic Sans MS" pitchFamily="66" charset="0"/>
            </a:endParaRPr>
          </a:p>
        </p:txBody>
      </p:sp>
      <p:sp>
        <p:nvSpPr>
          <p:cNvPr id="1049015" name=""/>
          <p:cNvSpPr/>
          <p:nvPr>
            <p:ph type="sldNum" sz="quarter" idx="4"/>
          </p:nvPr>
        </p:nvSpPr>
        <p:spPr>
          <a:xfrm rot="0">
            <a:off x="6718300" y="6248400"/>
            <a:ext cx="19050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400">
                <a:latin typeface="Comic Sans MS" pitchFamily="66" charset="0"/>
              </a:rPr>
              <a:pPr algn="r" eaLnBrk="1" hangingPunct="1" latinLnBrk="1" lvl="0"/>
            </a:fld>
            <a:endParaRPr sz="1400">
              <a:latin typeface="Comic Sans MS" pitchFamily="66" charset="0"/>
            </a:endParaRPr>
          </a:p>
        </p:txBody>
      </p:sp>
      <p:sp>
        <p:nvSpPr>
          <p:cNvPr id="1049016" name=""/>
          <p:cNvSpPr/>
          <p:nvPr>
            <p:ph type="ftr" sz="quarter" idx="3"/>
          </p:nvPr>
        </p:nvSpPr>
        <p:spPr>
          <a:xfrm rot="0">
            <a:off x="3556000" y="6248400"/>
            <a:ext cx="2895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400">
              <a:latin typeface="Comic Sans MS" pitchFamily="66" charset="0"/>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58" name=""/>
        <p:cNvGrpSpPr/>
        <p:nvPr/>
      </p:nvGrpSpPr>
      <p:grpSpPr>
        <a:xfrm>
          <a:off x="0" y="0"/>
          <a:ext cx="0" cy="0"/>
          <a:chOff x="0" y="0"/>
          <a:chExt cx="0" cy="0"/>
        </a:xfrm>
      </p:grpSpPr>
      <p:sp>
        <p:nvSpPr>
          <p:cNvPr id="1049017" name="Title 1"/>
          <p:cNvSpPr>
            <a:spLocks noGrp="1"/>
          </p:cNvSpPr>
          <p:nvPr>
            <p:ph type="title"/>
          </p:nvPr>
        </p:nvSpPr>
        <p:spPr>
          <a:xfrm>
            <a:off x="629841" y="457200"/>
            <a:ext cx="2949177" cy="1600200"/>
          </a:xfrm>
        </p:spPr>
        <p:txBody>
          <a:bodyPr anchor="b"/>
          <a:lstStyle>
            <a:lvl1pPr>
              <a:defRPr sz="3200"/>
            </a:lvl1pPr>
          </a:lstStyle>
          <a:p>
            <a:r>
              <a:rPr altLang="zh-CN" lang="en-US" smtClean="0"/>
              <a:t>Click to edit Master title style</a:t>
            </a:r>
            <a:endParaRPr altLang="en-US" lang="zh-CN"/>
          </a:p>
        </p:txBody>
      </p:sp>
      <p:sp>
        <p:nvSpPr>
          <p:cNvPr id="1049018" name="Text Placeholder 3"/>
          <p:cNvSpPr>
            <a:spLocks noGrp="1"/>
          </p:cNvSpPr>
          <p:nvPr>
            <p:ph type="body" sz="half" idx="2"/>
          </p:nvPr>
        </p:nvSpPr>
        <p:spPr>
          <a:xfrm>
            <a:off x="629841" y="2057400"/>
            <a:ext cx="294917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9019" name="Picture Placeholder 2"/>
          <p:cNvSpPr>
            <a:spLocks noGrp="1"/>
          </p:cNvSpPr>
          <p:nvPr>
            <p:ph type="pic" idx="1"/>
          </p:nvPr>
        </p:nvSpPr>
        <p:spPr>
          <a:xfrm>
            <a:off x="3887391" y="987424"/>
            <a:ext cx="4629150" cy="4873625"/>
          </a:xfrm>
        </p:spPr>
        <p:txBody>
          <a:bodyPr/>
          <a:lstStyle>
            <a:lvl1pPr indent="0" marL="0">
              <a:buNone/>
              <a:defRPr sz="3200"/>
            </a:lvl1pPr>
            <a:lvl2pPr indent="0" marL="457200">
              <a:buNone/>
              <a:defRPr sz="2800"/>
            </a:lvl2pPr>
            <a:lvl3pPr indent="0" marL="914400">
              <a:buNone/>
              <a:defRPr sz="20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altLang="en-US" lang="zh-CN"/>
          </a:p>
        </p:txBody>
      </p:sp>
      <p:sp>
        <p:nvSpPr>
          <p:cNvPr id="1049020" name=""/>
          <p:cNvSpPr/>
          <p:nvPr>
            <p:ph type="dt" sz="half" idx="2"/>
          </p:nvPr>
        </p:nvSpPr>
        <p:spPr>
          <a:xfrm rot="0">
            <a:off x="1371600" y="6248400"/>
            <a:ext cx="19050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400">
                <a:latin typeface="Comic Sans MS" pitchFamily="66" charset="0"/>
              </a:rPr>
              <a:t/>
            </a:r>
            <a:endParaRPr sz="1400">
              <a:latin typeface="Comic Sans MS" pitchFamily="66" charset="0"/>
            </a:endParaRPr>
          </a:p>
        </p:txBody>
      </p:sp>
      <p:sp>
        <p:nvSpPr>
          <p:cNvPr id="1049021" name=""/>
          <p:cNvSpPr/>
          <p:nvPr>
            <p:ph type="sldNum" sz="quarter" idx="4"/>
          </p:nvPr>
        </p:nvSpPr>
        <p:spPr>
          <a:xfrm rot="0">
            <a:off x="6718300" y="6248400"/>
            <a:ext cx="19050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400">
                <a:latin typeface="Comic Sans MS" pitchFamily="66" charset="0"/>
              </a:rPr>
              <a:pPr algn="r" eaLnBrk="1" hangingPunct="1" latinLnBrk="1" lvl="0"/>
            </a:fld>
            <a:endParaRPr sz="1400">
              <a:latin typeface="Comic Sans MS" pitchFamily="66" charset="0"/>
            </a:endParaRPr>
          </a:p>
        </p:txBody>
      </p:sp>
      <p:sp>
        <p:nvSpPr>
          <p:cNvPr id="1049022" name=""/>
          <p:cNvSpPr/>
          <p:nvPr>
            <p:ph type="ftr" sz="quarter" idx="3"/>
          </p:nvPr>
        </p:nvSpPr>
        <p:spPr>
          <a:xfrm rot="0">
            <a:off x="3556000" y="6248400"/>
            <a:ext cx="2895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400">
              <a:latin typeface="Comic Sans MS" pitchFamily="66" charset="0"/>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145" name=""/>
        <p:cNvGrpSpPr/>
        <p:nvPr/>
      </p:nvGrpSpPr>
      <p:grpSpPr>
        <a:xfrm>
          <a:off x="0" y="0"/>
          <a:ext cx="0" cy="0"/>
          <a:chOff x="0" y="0"/>
          <a:chExt cx="0" cy="0"/>
        </a:xfrm>
      </p:grpSpPr>
      <p:sp>
        <p:nvSpPr>
          <p:cNvPr id="1048951" name="Title 1"/>
          <p:cNvSpPr>
            <a:spLocks noGrp="1"/>
          </p:cNvSpPr>
          <p:nvPr>
            <p:ph type="title"/>
          </p:nvPr>
        </p:nvSpPr>
        <p:spPr/>
        <p:txBody>
          <a:bodyPr/>
          <a:p>
            <a:r>
              <a:rPr altLang="zh-CN" lang="en-US" smtClean="0"/>
              <a:t>Click to edit Master title style</a:t>
            </a:r>
            <a:endParaRPr altLang="en-US" lang="zh-CN"/>
          </a:p>
        </p:txBody>
      </p:sp>
      <p:sp>
        <p:nvSpPr>
          <p:cNvPr id="1048952"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953" name=""/>
          <p:cNvSpPr/>
          <p:nvPr>
            <p:ph type="dt" sz="half" idx="2"/>
          </p:nvPr>
        </p:nvSpPr>
        <p:spPr>
          <a:xfrm rot="0">
            <a:off x="1371600" y="6248400"/>
            <a:ext cx="19050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400">
                <a:latin typeface="Comic Sans MS" pitchFamily="66" charset="0"/>
              </a:rPr>
              <a:t/>
            </a:r>
            <a:endParaRPr sz="1400">
              <a:latin typeface="Comic Sans MS" pitchFamily="66" charset="0"/>
            </a:endParaRPr>
          </a:p>
        </p:txBody>
      </p:sp>
      <p:sp>
        <p:nvSpPr>
          <p:cNvPr id="1048954" name=""/>
          <p:cNvSpPr/>
          <p:nvPr>
            <p:ph type="sldNum" sz="quarter" idx="4"/>
          </p:nvPr>
        </p:nvSpPr>
        <p:spPr>
          <a:xfrm rot="0">
            <a:off x="6718300" y="6248400"/>
            <a:ext cx="19050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400">
                <a:latin typeface="Comic Sans MS" pitchFamily="66" charset="0"/>
              </a:rPr>
              <a:pPr algn="r" eaLnBrk="1" hangingPunct="1" latinLnBrk="1" lvl="0"/>
            </a:fld>
            <a:endParaRPr sz="1400">
              <a:latin typeface="Comic Sans MS" pitchFamily="66" charset="0"/>
            </a:endParaRPr>
          </a:p>
        </p:txBody>
      </p:sp>
      <p:sp>
        <p:nvSpPr>
          <p:cNvPr id="1048955" name=""/>
          <p:cNvSpPr/>
          <p:nvPr>
            <p:ph type="ftr" sz="quarter" idx="3"/>
          </p:nvPr>
        </p:nvSpPr>
        <p:spPr>
          <a:xfrm rot="0">
            <a:off x="3556000" y="6248400"/>
            <a:ext cx="2895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400">
              <a:latin typeface="Comic Sans MS" pitchFamily="66" charset="0"/>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56" name=""/>
        <p:cNvGrpSpPr/>
        <p:nvPr/>
      </p:nvGrpSpPr>
      <p:grpSpPr>
        <a:xfrm>
          <a:off x="0" y="0"/>
          <a:ext cx="0" cy="0"/>
          <a:chOff x="0" y="0"/>
          <a:chExt cx="0" cy="0"/>
        </a:xfrm>
      </p:grpSpPr>
      <p:sp>
        <p:nvSpPr>
          <p:cNvPr id="1049006"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altLang="en-US" lang="zh-CN"/>
          </a:p>
        </p:txBody>
      </p:sp>
      <p:sp>
        <p:nvSpPr>
          <p:cNvPr id="1049007"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9008" name=""/>
          <p:cNvSpPr/>
          <p:nvPr>
            <p:ph type="dt" sz="half" idx="2"/>
          </p:nvPr>
        </p:nvSpPr>
        <p:spPr>
          <a:xfrm rot="0">
            <a:off x="1371600" y="6248400"/>
            <a:ext cx="19050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400">
                <a:latin typeface="Comic Sans MS" pitchFamily="66" charset="0"/>
              </a:rPr>
              <a:t/>
            </a:r>
            <a:endParaRPr sz="1400">
              <a:latin typeface="Comic Sans MS" pitchFamily="66" charset="0"/>
            </a:endParaRPr>
          </a:p>
        </p:txBody>
      </p:sp>
      <p:sp>
        <p:nvSpPr>
          <p:cNvPr id="1049009" name=""/>
          <p:cNvSpPr/>
          <p:nvPr>
            <p:ph type="sldNum" sz="quarter" idx="4"/>
          </p:nvPr>
        </p:nvSpPr>
        <p:spPr>
          <a:xfrm rot="0">
            <a:off x="6718300" y="6248400"/>
            <a:ext cx="19050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400">
                <a:latin typeface="Comic Sans MS" pitchFamily="66" charset="0"/>
              </a:rPr>
              <a:pPr algn="r" eaLnBrk="1" hangingPunct="1" latinLnBrk="1" lvl="0"/>
            </a:fld>
            <a:endParaRPr sz="1400">
              <a:latin typeface="Comic Sans MS" pitchFamily="66" charset="0"/>
            </a:endParaRPr>
          </a:p>
        </p:txBody>
      </p:sp>
      <p:sp>
        <p:nvSpPr>
          <p:cNvPr id="1049010" name=""/>
          <p:cNvSpPr/>
          <p:nvPr>
            <p:ph type="ftr" sz="quarter" idx="3"/>
          </p:nvPr>
        </p:nvSpPr>
        <p:spPr>
          <a:xfrm rot="0">
            <a:off x="3556000" y="6248400"/>
            <a:ext cx="2895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400">
              <a:latin typeface="Comic Sans MS" pitchFamily="66"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132" name=""/>
        <p:cNvGrpSpPr/>
        <p:nvPr/>
      </p:nvGrpSpPr>
      <p:grpSpPr>
        <a:xfrm>
          <a:off x="0" y="0"/>
          <a:ext cx="0" cy="0"/>
          <a:chOff x="0" y="0"/>
          <a:chExt cx="0" cy="0"/>
        </a:xfrm>
      </p:grpSpPr>
      <p:sp>
        <p:nvSpPr>
          <p:cNvPr id="1048879" name="Title 1"/>
          <p:cNvSpPr>
            <a:spLocks noGrp="1"/>
          </p:cNvSpPr>
          <p:nvPr>
            <p:ph type="title"/>
          </p:nvPr>
        </p:nvSpPr>
        <p:spPr>
          <a:xfrm>
            <a:off x="629841" y="365125"/>
            <a:ext cx="7886700" cy="1325563"/>
          </a:xfrm>
        </p:spPr>
        <p:txBody>
          <a:bodyPr/>
          <a:p>
            <a:r>
              <a:rPr altLang="zh-CN" lang="en-US" smtClean="0"/>
              <a:t>Click to edit Master title style</a:t>
            </a:r>
            <a:endParaRPr altLang="en-US" lang="zh-CN"/>
          </a:p>
        </p:txBody>
      </p:sp>
      <p:sp>
        <p:nvSpPr>
          <p:cNvPr id="1048880" name="Text Placeholder 2"/>
          <p:cNvSpPr>
            <a:spLocks noGrp="1"/>
          </p:cNvSpPr>
          <p:nvPr>
            <p:ph type="body" idx="1"/>
          </p:nvPr>
        </p:nvSpPr>
        <p:spPr>
          <a:xfrm>
            <a:off x="629841"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881" name="Content Placeholder 3"/>
          <p:cNvSpPr>
            <a:spLocks noGrp="1"/>
          </p:cNvSpPr>
          <p:nvPr>
            <p:ph sz="half" idx="2"/>
          </p:nvPr>
        </p:nvSpPr>
        <p:spPr>
          <a:xfrm>
            <a:off x="629841"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882"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883"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884" name=""/>
          <p:cNvSpPr/>
          <p:nvPr>
            <p:ph type="dt" sz="half" idx="2"/>
          </p:nvPr>
        </p:nvSpPr>
        <p:spPr>
          <a:xfrm rot="0">
            <a:off x="457200" y="6245225"/>
            <a:ext cx="2133600" cy="47625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200">
                <a:solidFill>
                  <a:schemeClr val="lt2"/>
                </a:solidFill>
                <a:latin typeface="Arial" pitchFamily="0" charset="0"/>
              </a:rPr>
              <a:t/>
            </a:r>
            <a:endParaRPr sz="1200">
              <a:solidFill>
                <a:schemeClr val="lt2"/>
              </a:solidFill>
              <a:latin typeface="Arial" pitchFamily="0" charset="0"/>
            </a:endParaRPr>
          </a:p>
        </p:txBody>
      </p:sp>
      <p:sp>
        <p:nvSpPr>
          <p:cNvPr id="1048885" name=""/>
          <p:cNvSpPr/>
          <p:nvPr>
            <p:ph type="sldNum" sz="quarter" idx="4"/>
          </p:nvPr>
        </p:nvSpPr>
        <p:spPr>
          <a:xfrm rot="0">
            <a:off x="6553200" y="6248400"/>
            <a:ext cx="2133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200">
                <a:solidFill>
                  <a:schemeClr val="lt2"/>
                </a:solidFill>
                <a:latin typeface="Arial" pitchFamily="0" charset="0"/>
              </a:rPr>
              <a:pPr algn="r" eaLnBrk="1" hangingPunct="1" latinLnBrk="1" lvl="0"/>
            </a:fld>
            <a:endParaRPr sz="1200">
              <a:solidFill>
                <a:schemeClr val="lt2"/>
              </a:solidFill>
              <a:latin typeface="Arial" pitchFamily="0" charset="0"/>
            </a:endParaRPr>
          </a:p>
        </p:txBody>
      </p:sp>
      <p:sp>
        <p:nvSpPr>
          <p:cNvPr id="1048886" name=""/>
          <p:cNvSpPr/>
          <p:nvPr>
            <p:ph type="ftr" sz="quarter" idx="3"/>
          </p:nvPr>
        </p:nvSpPr>
        <p:spPr>
          <a:xfrm rot="0">
            <a:off x="3124200" y="6248400"/>
            <a:ext cx="2895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200">
              <a:solidFill>
                <a:schemeClr val="lt2"/>
              </a:solidFill>
              <a:latin typeface="Arial" pitchFamily="0"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25" name=""/>
        <p:cNvGrpSpPr/>
        <p:nvPr/>
      </p:nvGrpSpPr>
      <p:grpSpPr>
        <a:xfrm>
          <a:off x="0" y="0"/>
          <a:ext cx="0" cy="0"/>
          <a:chOff x="0" y="0"/>
          <a:chExt cx="0" cy="0"/>
        </a:xfrm>
      </p:grpSpPr>
      <p:sp>
        <p:nvSpPr>
          <p:cNvPr id="1048843" name="Title 1"/>
          <p:cNvSpPr>
            <a:spLocks noGrp="1"/>
          </p:cNvSpPr>
          <p:nvPr>
            <p:ph type="title"/>
          </p:nvPr>
        </p:nvSpPr>
        <p:spPr/>
        <p:txBody>
          <a:bodyPr/>
          <a:p>
            <a:r>
              <a:rPr altLang="zh-CN" lang="en-US" smtClean="0"/>
              <a:t>Click to edit Master title style</a:t>
            </a:r>
            <a:endParaRPr altLang="en-US" lang="zh-CN"/>
          </a:p>
        </p:txBody>
      </p:sp>
      <p:sp>
        <p:nvSpPr>
          <p:cNvPr id="1048844" name=""/>
          <p:cNvSpPr/>
          <p:nvPr>
            <p:ph type="dt" sz="half" idx="2"/>
          </p:nvPr>
        </p:nvSpPr>
        <p:spPr>
          <a:xfrm rot="0">
            <a:off x="457200" y="6245225"/>
            <a:ext cx="2133600" cy="47625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200">
                <a:solidFill>
                  <a:schemeClr val="lt2"/>
                </a:solidFill>
                <a:latin typeface="Arial" pitchFamily="0" charset="0"/>
              </a:rPr>
              <a:t/>
            </a:r>
            <a:endParaRPr sz="1200">
              <a:solidFill>
                <a:schemeClr val="lt2"/>
              </a:solidFill>
              <a:latin typeface="Arial" pitchFamily="0" charset="0"/>
            </a:endParaRPr>
          </a:p>
        </p:txBody>
      </p:sp>
      <p:sp>
        <p:nvSpPr>
          <p:cNvPr id="1048845" name=""/>
          <p:cNvSpPr/>
          <p:nvPr>
            <p:ph type="sldNum" sz="quarter" idx="4"/>
          </p:nvPr>
        </p:nvSpPr>
        <p:spPr>
          <a:xfrm rot="0">
            <a:off x="6553200" y="6248400"/>
            <a:ext cx="2133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200">
                <a:solidFill>
                  <a:schemeClr val="lt2"/>
                </a:solidFill>
                <a:latin typeface="Arial" pitchFamily="0" charset="0"/>
              </a:rPr>
              <a:pPr algn="r" eaLnBrk="1" hangingPunct="1" latinLnBrk="1" lvl="0"/>
            </a:fld>
            <a:endParaRPr sz="1200">
              <a:solidFill>
                <a:schemeClr val="lt2"/>
              </a:solidFill>
              <a:latin typeface="Arial" pitchFamily="0" charset="0"/>
            </a:endParaRPr>
          </a:p>
        </p:txBody>
      </p:sp>
      <p:sp>
        <p:nvSpPr>
          <p:cNvPr id="1048846" name=""/>
          <p:cNvSpPr/>
          <p:nvPr>
            <p:ph type="ftr" sz="quarter" idx="3"/>
          </p:nvPr>
        </p:nvSpPr>
        <p:spPr>
          <a:xfrm rot="0">
            <a:off x="3124200" y="6248400"/>
            <a:ext cx="2895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200">
              <a:solidFill>
                <a:schemeClr val="lt2"/>
              </a:solidFill>
              <a:latin typeface="Arial" pitchFamily="0"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133" name=""/>
        <p:cNvGrpSpPr/>
        <p:nvPr/>
      </p:nvGrpSpPr>
      <p:grpSpPr>
        <a:xfrm>
          <a:off x="0" y="0"/>
          <a:ext cx="0" cy="0"/>
          <a:chOff x="0" y="0"/>
          <a:chExt cx="0" cy="0"/>
        </a:xfrm>
      </p:grpSpPr>
      <p:sp>
        <p:nvSpPr>
          <p:cNvPr id="1048887" name=""/>
          <p:cNvSpPr/>
          <p:nvPr>
            <p:ph type="dt" sz="half" idx="2"/>
          </p:nvPr>
        </p:nvSpPr>
        <p:spPr>
          <a:xfrm rot="0">
            <a:off x="457200" y="6245225"/>
            <a:ext cx="2133600" cy="47625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200">
                <a:solidFill>
                  <a:schemeClr val="lt2"/>
                </a:solidFill>
                <a:latin typeface="Arial" pitchFamily="0" charset="0"/>
              </a:rPr>
              <a:t/>
            </a:r>
            <a:endParaRPr sz="1200">
              <a:solidFill>
                <a:schemeClr val="lt2"/>
              </a:solidFill>
              <a:latin typeface="Arial" pitchFamily="0" charset="0"/>
            </a:endParaRPr>
          </a:p>
        </p:txBody>
      </p:sp>
      <p:sp>
        <p:nvSpPr>
          <p:cNvPr id="1048888" name=""/>
          <p:cNvSpPr/>
          <p:nvPr>
            <p:ph type="sldNum" sz="quarter" idx="4"/>
          </p:nvPr>
        </p:nvSpPr>
        <p:spPr>
          <a:xfrm rot="0">
            <a:off x="6553200" y="6248400"/>
            <a:ext cx="2133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200">
                <a:solidFill>
                  <a:schemeClr val="lt2"/>
                </a:solidFill>
                <a:latin typeface="Arial" pitchFamily="0" charset="0"/>
              </a:rPr>
              <a:pPr algn="r" eaLnBrk="1" hangingPunct="1" latinLnBrk="1" lvl="0"/>
            </a:fld>
            <a:endParaRPr sz="1200">
              <a:solidFill>
                <a:schemeClr val="lt2"/>
              </a:solidFill>
              <a:latin typeface="Arial" pitchFamily="0" charset="0"/>
            </a:endParaRPr>
          </a:p>
        </p:txBody>
      </p:sp>
      <p:sp>
        <p:nvSpPr>
          <p:cNvPr id="1048889" name=""/>
          <p:cNvSpPr/>
          <p:nvPr>
            <p:ph type="ftr" sz="quarter" idx="3"/>
          </p:nvPr>
        </p:nvSpPr>
        <p:spPr>
          <a:xfrm rot="0">
            <a:off x="3124200" y="6248400"/>
            <a:ext cx="2895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200">
              <a:solidFill>
                <a:schemeClr val="lt2"/>
              </a:solidFill>
              <a:latin typeface="Arial" pitchFamily="0"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134" name=""/>
        <p:cNvGrpSpPr/>
        <p:nvPr/>
      </p:nvGrpSpPr>
      <p:grpSpPr>
        <a:xfrm>
          <a:off x="0" y="0"/>
          <a:ext cx="0" cy="0"/>
          <a:chOff x="0" y="0"/>
          <a:chExt cx="0" cy="0"/>
        </a:xfrm>
      </p:grpSpPr>
      <p:sp>
        <p:nvSpPr>
          <p:cNvPr id="1048890" name="Title 1"/>
          <p:cNvSpPr>
            <a:spLocks noGrp="1"/>
          </p:cNvSpPr>
          <p:nvPr>
            <p:ph type="title"/>
          </p:nvPr>
        </p:nvSpPr>
        <p:spPr>
          <a:xfrm>
            <a:off x="629841" y="457200"/>
            <a:ext cx="2949177" cy="1600200"/>
          </a:xfrm>
        </p:spPr>
        <p:txBody>
          <a:bodyPr anchor="b"/>
          <a:lstStyle>
            <a:lvl1pPr>
              <a:defRPr sz="3200"/>
            </a:lvl1pPr>
          </a:lstStyle>
          <a:p>
            <a:r>
              <a:rPr altLang="zh-CN" lang="en-US" smtClean="0"/>
              <a:t>Click to edit Master title style</a:t>
            </a:r>
            <a:endParaRPr altLang="en-US" lang="zh-CN"/>
          </a:p>
        </p:txBody>
      </p:sp>
      <p:sp>
        <p:nvSpPr>
          <p:cNvPr id="1048891" name="Text Placeholder 3"/>
          <p:cNvSpPr>
            <a:spLocks noGrp="1"/>
          </p:cNvSpPr>
          <p:nvPr>
            <p:ph type="body" sz="half" idx="2"/>
          </p:nvPr>
        </p:nvSpPr>
        <p:spPr>
          <a:xfrm>
            <a:off x="629841" y="2057400"/>
            <a:ext cx="294917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892" name="Content Placeholder 2"/>
          <p:cNvSpPr>
            <a:spLocks noGrp="1"/>
          </p:cNvSpPr>
          <p:nvPr>
            <p:ph idx="1"/>
          </p:nvPr>
        </p:nvSpPr>
        <p:spPr>
          <a:xfrm>
            <a:off x="3887391" y="98742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893" name=""/>
          <p:cNvSpPr/>
          <p:nvPr>
            <p:ph type="dt" sz="half" idx="2"/>
          </p:nvPr>
        </p:nvSpPr>
        <p:spPr>
          <a:xfrm rot="0">
            <a:off x="457200" y="6245225"/>
            <a:ext cx="2133600" cy="47625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200">
                <a:solidFill>
                  <a:schemeClr val="lt2"/>
                </a:solidFill>
                <a:latin typeface="Arial" pitchFamily="0" charset="0"/>
              </a:rPr>
              <a:t/>
            </a:r>
            <a:endParaRPr sz="1200">
              <a:solidFill>
                <a:schemeClr val="lt2"/>
              </a:solidFill>
              <a:latin typeface="Arial" pitchFamily="0" charset="0"/>
            </a:endParaRPr>
          </a:p>
        </p:txBody>
      </p:sp>
      <p:sp>
        <p:nvSpPr>
          <p:cNvPr id="1048894" name=""/>
          <p:cNvSpPr/>
          <p:nvPr>
            <p:ph type="sldNum" sz="quarter" idx="4"/>
          </p:nvPr>
        </p:nvSpPr>
        <p:spPr>
          <a:xfrm rot="0">
            <a:off x="6553200" y="6248400"/>
            <a:ext cx="2133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200">
                <a:solidFill>
                  <a:schemeClr val="lt2"/>
                </a:solidFill>
                <a:latin typeface="Arial" pitchFamily="0" charset="0"/>
              </a:rPr>
              <a:pPr algn="r" eaLnBrk="1" hangingPunct="1" latinLnBrk="1" lvl="0"/>
            </a:fld>
            <a:endParaRPr sz="1200">
              <a:solidFill>
                <a:schemeClr val="lt2"/>
              </a:solidFill>
              <a:latin typeface="Arial" pitchFamily="0" charset="0"/>
            </a:endParaRPr>
          </a:p>
        </p:txBody>
      </p:sp>
      <p:sp>
        <p:nvSpPr>
          <p:cNvPr id="1048895" name=""/>
          <p:cNvSpPr/>
          <p:nvPr>
            <p:ph type="ftr" sz="quarter" idx="3"/>
          </p:nvPr>
        </p:nvSpPr>
        <p:spPr>
          <a:xfrm rot="0">
            <a:off x="3124200" y="6248400"/>
            <a:ext cx="2895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200">
              <a:solidFill>
                <a:schemeClr val="lt2"/>
              </a:solidFill>
              <a:latin typeface="Arial" pitchFamily="0"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28" name=""/>
        <p:cNvGrpSpPr/>
        <p:nvPr/>
      </p:nvGrpSpPr>
      <p:grpSpPr>
        <a:xfrm>
          <a:off x="0" y="0"/>
          <a:ext cx="0" cy="0"/>
          <a:chOff x="0" y="0"/>
          <a:chExt cx="0" cy="0"/>
        </a:xfrm>
      </p:grpSpPr>
      <p:sp>
        <p:nvSpPr>
          <p:cNvPr id="1048857" name="Title 1"/>
          <p:cNvSpPr>
            <a:spLocks noGrp="1"/>
          </p:cNvSpPr>
          <p:nvPr>
            <p:ph type="title"/>
          </p:nvPr>
        </p:nvSpPr>
        <p:spPr>
          <a:xfrm>
            <a:off x="629841" y="457200"/>
            <a:ext cx="2949177" cy="1600200"/>
          </a:xfrm>
        </p:spPr>
        <p:txBody>
          <a:bodyPr anchor="b"/>
          <a:lstStyle>
            <a:lvl1pPr>
              <a:defRPr sz="3200"/>
            </a:lvl1pPr>
          </a:lstStyle>
          <a:p>
            <a:r>
              <a:rPr altLang="zh-CN" lang="en-US" smtClean="0"/>
              <a:t>Click to edit Master title style</a:t>
            </a:r>
            <a:endParaRPr altLang="en-US" lang="zh-CN"/>
          </a:p>
        </p:txBody>
      </p:sp>
      <p:sp>
        <p:nvSpPr>
          <p:cNvPr id="1048858" name="Text Placeholder 3"/>
          <p:cNvSpPr>
            <a:spLocks noGrp="1"/>
          </p:cNvSpPr>
          <p:nvPr>
            <p:ph type="body" sz="half" idx="2"/>
          </p:nvPr>
        </p:nvSpPr>
        <p:spPr>
          <a:xfrm>
            <a:off x="629841" y="2057400"/>
            <a:ext cx="294917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859" name="Picture Placeholder 2"/>
          <p:cNvSpPr>
            <a:spLocks noGrp="1"/>
          </p:cNvSpPr>
          <p:nvPr>
            <p:ph type="pic" idx="1"/>
          </p:nvPr>
        </p:nvSpPr>
        <p:spPr>
          <a:xfrm>
            <a:off x="3887391" y="987424"/>
            <a:ext cx="4629150" cy="4873625"/>
          </a:xfrm>
        </p:spPr>
        <p:txBody>
          <a:bodyPr/>
          <a:lstStyle>
            <a:lvl1pPr indent="0" marL="0">
              <a:buNone/>
              <a:defRPr sz="3200"/>
            </a:lvl1pPr>
            <a:lvl2pPr indent="0" marL="457200">
              <a:buNone/>
              <a:defRPr sz="2800"/>
            </a:lvl2pPr>
            <a:lvl3pPr indent="0" marL="914400">
              <a:buNone/>
              <a:defRPr sz="20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altLang="en-US" lang="zh-CN"/>
          </a:p>
        </p:txBody>
      </p:sp>
      <p:sp>
        <p:nvSpPr>
          <p:cNvPr id="1048860" name=""/>
          <p:cNvSpPr/>
          <p:nvPr>
            <p:ph type="dt" sz="half" idx="2"/>
          </p:nvPr>
        </p:nvSpPr>
        <p:spPr>
          <a:xfrm rot="0">
            <a:off x="457200" y="6245225"/>
            <a:ext cx="2133600" cy="47625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200">
                <a:solidFill>
                  <a:schemeClr val="lt2"/>
                </a:solidFill>
                <a:latin typeface="Arial" pitchFamily="0" charset="0"/>
              </a:rPr>
              <a:t/>
            </a:r>
            <a:endParaRPr sz="1200">
              <a:solidFill>
                <a:schemeClr val="lt2"/>
              </a:solidFill>
              <a:latin typeface="Arial" pitchFamily="0" charset="0"/>
            </a:endParaRPr>
          </a:p>
        </p:txBody>
      </p:sp>
      <p:sp>
        <p:nvSpPr>
          <p:cNvPr id="1048861" name=""/>
          <p:cNvSpPr/>
          <p:nvPr>
            <p:ph type="sldNum" sz="quarter" idx="4"/>
          </p:nvPr>
        </p:nvSpPr>
        <p:spPr>
          <a:xfrm rot="0">
            <a:off x="6553200" y="6248400"/>
            <a:ext cx="2133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200">
                <a:solidFill>
                  <a:schemeClr val="lt2"/>
                </a:solidFill>
                <a:latin typeface="Arial" pitchFamily="0" charset="0"/>
              </a:rPr>
              <a:pPr algn="r" eaLnBrk="1" hangingPunct="1" latinLnBrk="1" lvl="0"/>
            </a:fld>
            <a:endParaRPr sz="1200">
              <a:solidFill>
                <a:schemeClr val="lt2"/>
              </a:solidFill>
              <a:latin typeface="Arial" pitchFamily="0" charset="0"/>
            </a:endParaRPr>
          </a:p>
        </p:txBody>
      </p:sp>
      <p:sp>
        <p:nvSpPr>
          <p:cNvPr id="1048862" name=""/>
          <p:cNvSpPr/>
          <p:nvPr>
            <p:ph type="ftr" sz="quarter" idx="3"/>
          </p:nvPr>
        </p:nvSpPr>
        <p:spPr>
          <a:xfrm rot="0">
            <a:off x="3124200" y="6248400"/>
            <a:ext cx="2895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200">
              <a:solidFill>
                <a:schemeClr val="lt2"/>
              </a:solidFill>
              <a:latin typeface="Arial" pitchFamily="0"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 Id="rId11" Type="http://schemas.openxmlformats.org/officeDocument/2006/relationships/slideLayout" Target="../slideLayouts/slideLayout33.xml"/><Relationship Id="rId12"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 Id="rId11" Type="http://schemas.openxmlformats.org/officeDocument/2006/relationships/slideLayout" Target="../slideLayouts/slideLayout44.xml"/><Relationship Id="rId12"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white">
      <p:bgPr>
        <a:solidFill>
          <a:schemeClr val="lt1"/>
        </a:solidFill>
      </p:bgPr>
    </p:bg>
    <p:spTree>
      <p:nvGrpSpPr>
        <p:cNvPr id="110" name=""/>
        <p:cNvGrpSpPr/>
        <p:nvPr/>
      </p:nvGrpSpPr>
      <p:grpSpPr>
        <a:xfrm rot="0">
          <a:off x="0" y="0"/>
          <a:ext cx="0" cy="0"/>
          <a:chOff x="0" y="0"/>
          <a:chExt cx="0" cy="0"/>
        </a:xfrm>
      </p:grpSpPr>
      <p:sp>
        <p:nvSpPr>
          <p:cNvPr id="1048803" name=""/>
          <p:cNvSpPr/>
          <p:nvPr>
            <p:ph type="title" sz="full" idx="0"/>
          </p:nvPr>
        </p:nvSpPr>
        <p:spPr>
          <a:xfrm rot="0">
            <a:off x="1676400" y="457200"/>
            <a:ext cx="7010400" cy="1295400"/>
          </a:xfrm>
          <a:prstGeom prst="rect"/>
          <a:noFill/>
          <a:ln>
            <a:noFill/>
          </a:ln>
        </p:spPr>
        <p:txBody>
          <a:bodyPr anchor="ctr" bIns="45720" lIns="91440" rIns="91440" tIns="45720" vert="horz"/>
          <a:p>
            <a:pPr lvl="0"/>
            <a:r>
              <a:rPr altLang="en-US" lang="tr-TR"/>
              <a:t>Asıl başlık stili için tıklatın</a:t>
            </a:r>
          </a:p>
        </p:txBody>
      </p:sp>
      <p:sp>
        <p:nvSpPr>
          <p:cNvPr id="1048804" name=""/>
          <p:cNvSpPr/>
          <p:nvPr>
            <p:ph type="body" sz="full" idx="1"/>
          </p:nvPr>
        </p:nvSpPr>
        <p:spPr>
          <a:xfrm rot="0">
            <a:off x="1676400" y="1981200"/>
            <a:ext cx="7010400" cy="4114800"/>
          </a:xfrm>
          <a:prstGeom prst="rect"/>
          <a:noFill/>
          <a:ln>
            <a:noFill/>
          </a:ln>
        </p:spPr>
        <p:txBody>
          <a:bodyPr anchor="t" bIns="45720" lIns="91440" rIns="91440" tIns="45720" vert="horz"/>
          <a:p>
            <a:pPr lvl="0"/>
            <a:r>
              <a:rPr altLang="en-US" lang="tr-TR"/>
              <a:t>Asıl metin stillerini düzenlemek için tıklatın</a:t>
            </a:r>
          </a:p>
          <a:p>
            <a:pPr lvl="1"/>
            <a:r>
              <a:rPr altLang="en-US" lang="tr-TR"/>
              <a:t>İkinci düzey</a:t>
            </a:r>
          </a:p>
          <a:p>
            <a:pPr lvl="2"/>
            <a:r>
              <a:rPr altLang="en-US" lang="tr-TR"/>
              <a:t>Üçüncü düzey</a:t>
            </a:r>
          </a:p>
          <a:p>
            <a:pPr lvl="3"/>
            <a:r>
              <a:rPr altLang="en-US" lang="tr-TR"/>
              <a:t>Dördüncü düzey</a:t>
            </a:r>
          </a:p>
          <a:p>
            <a:pPr lvl="4"/>
            <a:r>
              <a:rPr altLang="en-US" lang="tr-TR"/>
              <a:t>Beşinci düzey</a:t>
            </a:r>
          </a:p>
        </p:txBody>
      </p:sp>
      <p:sp>
        <p:nvSpPr>
          <p:cNvPr id="1048805" name=""/>
          <p:cNvSpPr/>
          <p:nvPr>
            <p:ph type="ftr" sz="quarter" idx="3"/>
          </p:nvPr>
        </p:nvSpPr>
        <p:spPr>
          <a:xfrm rot="0">
            <a:off x="3124200" y="6248400"/>
            <a:ext cx="2895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200">
              <a:solidFill>
                <a:schemeClr val="lt2"/>
              </a:solidFill>
              <a:latin typeface="Arial" pitchFamily="0" charset="0"/>
            </a:endParaRPr>
          </a:p>
        </p:txBody>
      </p:sp>
      <p:sp>
        <p:nvSpPr>
          <p:cNvPr id="1048806" name=""/>
          <p:cNvSpPr/>
          <p:nvPr>
            <p:ph type="sldNum" sz="quarter" idx="4"/>
          </p:nvPr>
        </p:nvSpPr>
        <p:spPr>
          <a:xfrm rot="0">
            <a:off x="6553200" y="6248400"/>
            <a:ext cx="2133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200">
                <a:solidFill>
                  <a:schemeClr val="lt2"/>
                </a:solidFill>
                <a:latin typeface="Arial" pitchFamily="0" charset="0"/>
              </a:rPr>
              <a:pPr algn="r" eaLnBrk="1" hangingPunct="1" latinLnBrk="1" lvl="0"/>
            </a:fld>
            <a:endParaRPr sz="1200">
              <a:solidFill>
                <a:schemeClr val="lt2"/>
              </a:solidFill>
              <a:latin typeface="Arial" pitchFamily="0" charset="0"/>
            </a:endParaRPr>
          </a:p>
        </p:txBody>
      </p:sp>
      <p:sp>
        <p:nvSpPr>
          <p:cNvPr id="1048807" name=""/>
          <p:cNvSpPr/>
          <p:nvPr/>
        </p:nvSpPr>
        <p:spPr>
          <a:xfrm rot="0">
            <a:off x="266700" y="6172200"/>
            <a:ext cx="8610600" cy="0"/>
          </a:xfrm>
          <a:prstGeom prst="line"/>
          <a:noFill/>
          <a:ln w="12700" cap="flat" cmpd="sng">
            <a:solidFill>
              <a:schemeClr val="lt2">
                <a:alpha val="100000"/>
              </a:schemeClr>
            </a:solidFill>
            <a:prstDash val="solid"/>
            <a:round/>
          </a:ln>
        </p:spPr>
      </p:sp>
      <p:sp>
        <p:nvSpPr>
          <p:cNvPr id="1048808" name=""/>
          <p:cNvSpPr/>
          <p:nvPr/>
        </p:nvSpPr>
        <p:spPr>
          <a:xfrm rot="0">
            <a:off x="228600" y="304800"/>
            <a:ext cx="8610600" cy="0"/>
          </a:xfrm>
          <a:prstGeom prst="line"/>
          <a:noFill/>
          <a:ln w="76200" cap="flat" cmpd="sng">
            <a:solidFill>
              <a:schemeClr val="lt2">
                <a:alpha val="100000"/>
              </a:schemeClr>
            </a:solidFill>
            <a:prstDash val="solid"/>
            <a:round/>
          </a:ln>
        </p:spPr>
      </p:sp>
      <p:grpSp>
        <p:nvGrpSpPr>
          <p:cNvPr id="111" name=""/>
          <p:cNvGrpSpPr/>
          <p:nvPr/>
        </p:nvGrpSpPr>
        <p:grpSpPr>
          <a:xfrm rot="0">
            <a:off x="228600" y="457200"/>
            <a:ext cx="1246187" cy="1371600"/>
            <a:chOff x="144" y="288"/>
            <a:chExt cx="785" cy="864"/>
          </a:xfrm>
        </p:grpSpPr>
        <p:sp>
          <p:nvSpPr>
            <p:cNvPr id="1048809" name=""/>
            <p:cNvSpPr/>
            <p:nvPr/>
          </p:nvSpPr>
          <p:spPr>
            <a:xfrm rot="0">
              <a:off x="589" y="288"/>
              <a:ext cx="28" cy="534"/>
            </a:xfrm>
            <a:prstGeom prst="rect"/>
            <a:solidFill>
              <a:schemeClr val="accent2"/>
            </a:solidFill>
            <a:ln>
              <a:noFill/>
            </a:ln>
          </p:spPr>
        </p:sp>
        <p:sp>
          <p:nvSpPr>
            <p:cNvPr id="1048810" name=""/>
            <p:cNvSpPr/>
            <p:nvPr/>
          </p:nvSpPr>
          <p:spPr>
            <a:xfrm rot="0">
              <a:off x="526" y="288"/>
              <a:ext cx="28" cy="470"/>
            </a:xfrm>
            <a:prstGeom prst="rect"/>
            <a:solidFill>
              <a:schemeClr val="dk2"/>
            </a:solidFill>
            <a:ln>
              <a:noFill/>
            </a:ln>
          </p:spPr>
        </p:sp>
        <p:sp>
          <p:nvSpPr>
            <p:cNvPr id="1048811" name=""/>
            <p:cNvSpPr/>
            <p:nvPr/>
          </p:nvSpPr>
          <p:spPr>
            <a:xfrm rot="0">
              <a:off x="462" y="288"/>
              <a:ext cx="28" cy="401"/>
            </a:xfrm>
            <a:prstGeom prst="rect"/>
            <a:solidFill>
              <a:schemeClr val="dk2"/>
            </a:solidFill>
            <a:ln>
              <a:noFill/>
            </a:ln>
          </p:spPr>
        </p:sp>
        <p:sp>
          <p:nvSpPr>
            <p:cNvPr id="1048812" name=""/>
            <p:cNvSpPr/>
            <p:nvPr/>
          </p:nvSpPr>
          <p:spPr>
            <a:xfrm rot="0">
              <a:off x="398" y="288"/>
              <a:ext cx="28" cy="334"/>
            </a:xfrm>
            <a:prstGeom prst="rect"/>
            <a:solidFill>
              <a:schemeClr val="dk2"/>
            </a:solidFill>
            <a:ln>
              <a:noFill/>
            </a:ln>
          </p:spPr>
        </p:sp>
        <p:sp>
          <p:nvSpPr>
            <p:cNvPr id="1048813" name=""/>
            <p:cNvSpPr/>
            <p:nvPr/>
          </p:nvSpPr>
          <p:spPr>
            <a:xfrm rot="0">
              <a:off x="335" y="288"/>
              <a:ext cx="28" cy="269"/>
            </a:xfrm>
            <a:prstGeom prst="rect"/>
            <a:solidFill>
              <a:schemeClr val="dk2"/>
            </a:solidFill>
            <a:ln>
              <a:noFill/>
            </a:ln>
          </p:spPr>
        </p:sp>
        <p:sp>
          <p:nvSpPr>
            <p:cNvPr id="1048814" name=""/>
            <p:cNvSpPr/>
            <p:nvPr/>
          </p:nvSpPr>
          <p:spPr>
            <a:xfrm rot="0">
              <a:off x="271" y="288"/>
              <a:ext cx="28" cy="197"/>
            </a:xfrm>
            <a:prstGeom prst="rect"/>
            <a:solidFill>
              <a:schemeClr val="dk2"/>
            </a:solidFill>
            <a:ln>
              <a:noFill/>
            </a:ln>
          </p:spPr>
        </p:sp>
        <p:sp>
          <p:nvSpPr>
            <p:cNvPr id="1048815" name=""/>
            <p:cNvSpPr/>
            <p:nvPr/>
          </p:nvSpPr>
          <p:spPr>
            <a:xfrm rot="0">
              <a:off x="207" y="288"/>
              <a:ext cx="29" cy="136"/>
            </a:xfrm>
            <a:prstGeom prst="rect"/>
            <a:solidFill>
              <a:schemeClr val="dk2"/>
            </a:solidFill>
            <a:ln>
              <a:noFill/>
            </a:ln>
          </p:spPr>
        </p:sp>
        <p:sp>
          <p:nvSpPr>
            <p:cNvPr id="1048816" name=""/>
            <p:cNvSpPr/>
            <p:nvPr/>
          </p:nvSpPr>
          <p:spPr>
            <a:xfrm rot="0">
              <a:off x="144" y="288"/>
              <a:ext cx="28" cy="68"/>
            </a:xfrm>
            <a:prstGeom prst="rect"/>
            <a:solidFill>
              <a:schemeClr val="dk2"/>
            </a:solidFill>
            <a:ln>
              <a:noFill/>
            </a:ln>
          </p:spPr>
        </p:sp>
        <p:sp>
          <p:nvSpPr>
            <p:cNvPr id="1048817" name=""/>
            <p:cNvSpPr/>
            <p:nvPr/>
          </p:nvSpPr>
          <p:spPr>
            <a:xfrm rot="0">
              <a:off x="653" y="288"/>
              <a:ext cx="26" cy="599"/>
            </a:xfrm>
            <a:prstGeom prst="rect"/>
            <a:solidFill>
              <a:schemeClr val="accent2"/>
            </a:solidFill>
            <a:ln>
              <a:noFill/>
            </a:ln>
          </p:spPr>
        </p:sp>
        <p:sp>
          <p:nvSpPr>
            <p:cNvPr id="1048818" name=""/>
            <p:cNvSpPr/>
            <p:nvPr/>
          </p:nvSpPr>
          <p:spPr>
            <a:xfrm rot="0">
              <a:off x="715" y="288"/>
              <a:ext cx="26" cy="667"/>
            </a:xfrm>
            <a:prstGeom prst="rect"/>
            <a:solidFill>
              <a:schemeClr val="accent2"/>
            </a:solidFill>
            <a:ln>
              <a:noFill/>
            </a:ln>
          </p:spPr>
        </p:sp>
        <p:sp>
          <p:nvSpPr>
            <p:cNvPr id="1048819" name=""/>
            <p:cNvSpPr/>
            <p:nvPr/>
          </p:nvSpPr>
          <p:spPr>
            <a:xfrm rot="0">
              <a:off x="776" y="288"/>
              <a:ext cx="27" cy="731"/>
            </a:xfrm>
            <a:prstGeom prst="rect"/>
            <a:solidFill>
              <a:schemeClr val="accent1"/>
            </a:solidFill>
            <a:ln>
              <a:noFill/>
            </a:ln>
          </p:spPr>
        </p:sp>
        <p:sp>
          <p:nvSpPr>
            <p:cNvPr id="1048820" name=""/>
            <p:cNvSpPr/>
            <p:nvPr/>
          </p:nvSpPr>
          <p:spPr>
            <a:xfrm rot="0">
              <a:off x="839" y="288"/>
              <a:ext cx="28" cy="800"/>
            </a:xfrm>
            <a:prstGeom prst="rect"/>
            <a:solidFill>
              <a:schemeClr val="accent1"/>
            </a:solidFill>
            <a:ln>
              <a:noFill/>
            </a:ln>
          </p:spPr>
        </p:sp>
        <p:sp>
          <p:nvSpPr>
            <p:cNvPr id="1048821" name=""/>
            <p:cNvSpPr/>
            <p:nvPr/>
          </p:nvSpPr>
          <p:spPr>
            <a:xfrm rot="0">
              <a:off x="902" y="288"/>
              <a:ext cx="27" cy="864"/>
            </a:xfrm>
            <a:prstGeom prst="rect"/>
            <a:solidFill>
              <a:schemeClr val="accent1"/>
            </a:solidFill>
            <a:ln>
              <a:noFill/>
            </a:ln>
          </p:spPr>
        </p:sp>
      </p:grpSp>
      <p:sp>
        <p:nvSpPr>
          <p:cNvPr id="1048822" name=""/>
          <p:cNvSpPr/>
          <p:nvPr>
            <p:ph type="dt" sz="half" idx="2"/>
          </p:nvPr>
        </p:nvSpPr>
        <p:spPr>
          <a:xfrm rot="0">
            <a:off x="457200" y="6245225"/>
            <a:ext cx="2133600" cy="47625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200">
                <a:solidFill>
                  <a:schemeClr val="lt2"/>
                </a:solidFill>
                <a:latin typeface="Arial" pitchFamily="0" charset="0"/>
              </a:rPr>
              <a:t/>
            </a:r>
            <a:endParaRPr sz="1200">
              <a:solidFill>
                <a:schemeClr val="lt2"/>
              </a:solidFill>
              <a:latin typeface="Arial" pitchFamily="0" charset="0"/>
            </a:endParaRPr>
          </a:p>
        </p:txBody>
      </p:sp>
    </p:spTree>
  </p:cSld>
  <p:clrMap accent1="accent1" accent2="accent2" accent3="accent3" accent4="accent4" accent5="accent5" accent6="accent6" bg1="lt1" bg2="dk2" tx1="dk1" tx2="lt2"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dt="0" ftr="0" hdr="1" sldNum="0"/>
  <p:txStyles>
    <p:titleStyle>
      <a:lvl1pPr algn="l" eaLnBrk="1" fontAlgn="base" hangingPunct="1" indent="0" latinLnBrk="1" marL="0" rtl="0">
        <a:lnSpc>
          <a:spcPct val="100000"/>
        </a:lnSpc>
        <a:spcBef>
          <a:spcPct val="0"/>
        </a:spcBef>
        <a:spcAft>
          <a:spcPct val="0"/>
        </a:spcAft>
        <a:buFontTx/>
        <a:buNone/>
        <a:defRPr baseline="0" b="0" sz="3900" i="0" u="none">
          <a:solidFill>
            <a:schemeClr val="lt2"/>
          </a:solidFill>
          <a:latin typeface="Arial" pitchFamily="0" charset="0"/>
          <a:sym typeface="Times New Roman" pitchFamily="18" charset="0"/>
        </a:defRPr>
      </a:lvl1pPr>
    </p:titleStyle>
    <p:bodyStyle>
      <a:lvl1pPr algn="l" eaLnBrk="1" fontAlgn="base" hangingPunct="1" indent="-342900" latinLnBrk="1" marL="342900" rtl="0">
        <a:lnSpc>
          <a:spcPct val="100000"/>
        </a:lnSpc>
        <a:spcBef>
          <a:spcPct val="20000"/>
        </a:spcBef>
        <a:spcAft>
          <a:spcPct val="0"/>
        </a:spcAft>
        <a:buClr>
          <a:schemeClr val="accent1"/>
        </a:buClr>
        <a:buSzPct val="85000"/>
        <a:buFont typeface="Wingdings" pitchFamily="2" charset="2"/>
        <a:buChar char="o"/>
        <a:defRPr baseline="0" b="0" sz="2800" i="0" u="none">
          <a:solidFill>
            <a:schemeClr val="lt2"/>
          </a:solidFill>
          <a:latin typeface="Arial" pitchFamily="0" charset="0"/>
          <a:sym typeface="Times New Roman" pitchFamily="18" charset="0"/>
        </a:defRPr>
      </a:lvl1pPr>
      <a:lvl2pPr algn="l" eaLnBrk="1" fontAlgn="base" hangingPunct="1" indent="-285750" latinLnBrk="1" marL="742950" rtl="0">
        <a:lnSpc>
          <a:spcPct val="100000"/>
        </a:lnSpc>
        <a:spcBef>
          <a:spcPct val="20000"/>
        </a:spcBef>
        <a:spcAft>
          <a:spcPct val="0"/>
        </a:spcAft>
        <a:buClr>
          <a:schemeClr val="accent1"/>
        </a:buClr>
        <a:buSzPct val="70000"/>
        <a:buFont typeface="Wingdings" pitchFamily="2" charset="2"/>
        <a:buChar char="n"/>
        <a:defRPr baseline="0" b="0" sz="2500" i="0" u="none">
          <a:solidFill>
            <a:schemeClr val="lt2"/>
          </a:solidFill>
          <a:latin typeface="Arial" pitchFamily="0" charset="0"/>
          <a:sym typeface="Times New Roman" pitchFamily="18" charset="0"/>
        </a:defRPr>
      </a:lvl2pPr>
      <a:lvl3pPr algn="l" eaLnBrk="1" fontAlgn="base" hangingPunct="1" indent="-228600" latinLnBrk="1" marL="1143000" rtl="0">
        <a:lnSpc>
          <a:spcPct val="100000"/>
        </a:lnSpc>
        <a:spcBef>
          <a:spcPct val="20000"/>
        </a:spcBef>
        <a:spcAft>
          <a:spcPct val="0"/>
        </a:spcAft>
        <a:buClr>
          <a:schemeClr val="accent1"/>
        </a:buClr>
        <a:buSzPct val="70000"/>
        <a:buFont typeface="Wingdings" pitchFamily="2" charset="2"/>
        <a:buChar char="p"/>
        <a:defRPr baseline="0" b="0" sz="2200" i="0" u="none">
          <a:solidFill>
            <a:schemeClr val="lt2"/>
          </a:solidFill>
          <a:latin typeface="Arial" pitchFamily="0" charset="0"/>
          <a:sym typeface="Times New Roman" pitchFamily="18" charset="0"/>
        </a:defRPr>
      </a:lvl3pPr>
      <a:lvl4pPr algn="l" eaLnBrk="1" fontAlgn="base" hangingPunct="1" indent="-228600" latinLnBrk="1" marL="1600200" rtl="0">
        <a:lnSpc>
          <a:spcPct val="100000"/>
        </a:lnSpc>
        <a:spcBef>
          <a:spcPct val="20000"/>
        </a:spcBef>
        <a:spcAft>
          <a:spcPct val="0"/>
        </a:spcAft>
        <a:buClr>
          <a:schemeClr val="accent1"/>
        </a:buClr>
        <a:buSzPct val="70000"/>
        <a:buFont typeface="Wingdings" pitchFamily="2" charset="2"/>
        <a:buChar char="n"/>
        <a:defRPr baseline="0" b="0" sz="2000" i="0" u="none">
          <a:solidFill>
            <a:schemeClr val="lt2"/>
          </a:solidFill>
          <a:latin typeface="Arial" pitchFamily="0" charset="0"/>
          <a:sym typeface="Times New Roman" pitchFamily="18" charset="0"/>
        </a:defRPr>
      </a:lvl4pPr>
      <a:lvl5pPr algn="l" eaLnBrk="1" fontAlgn="base" hangingPunct="1" indent="-228600" latinLnBrk="1" marL="2057400" rtl="0">
        <a:lnSpc>
          <a:spcPct val="100000"/>
        </a:lnSpc>
        <a:spcBef>
          <a:spcPct val="20000"/>
        </a:spcBef>
        <a:spcAft>
          <a:spcPct val="0"/>
        </a:spcAft>
        <a:buClr>
          <a:schemeClr val="accent1"/>
        </a:buClr>
        <a:buSzPct val="70000"/>
        <a:buFont typeface="Wingdings" pitchFamily="2" charset="2"/>
        <a:buChar char="o"/>
        <a:defRPr baseline="0" b="0" sz="2000" i="0" u="none">
          <a:solidFill>
            <a:schemeClr val="lt2"/>
          </a:solidFill>
          <a:latin typeface="Arial" pitchFamily="0" charset="0"/>
          <a:sym typeface="Times New Roman" pitchFamily="18" charset="0"/>
        </a:defRPr>
      </a:lvl5pPr>
    </p:bodyStyle>
    <p:other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white">
      <p:bgPr>
        <a:solidFill>
          <a:schemeClr val="lt1"/>
        </a:solidFill>
      </p:bgPr>
    </p:bg>
    <p:spTree>
      <p:nvGrpSpPr>
        <p:cNvPr id="15" name=""/>
        <p:cNvGrpSpPr/>
        <p:nvPr/>
      </p:nvGrpSpPr>
      <p:grpSpPr>
        <a:xfrm rot="0">
          <a:off x="0" y="0"/>
          <a:ext cx="0" cy="0"/>
          <a:chOff x="0" y="0"/>
          <a:chExt cx="0" cy="0"/>
        </a:xfrm>
      </p:grpSpPr>
      <p:grpSp>
        <p:nvGrpSpPr>
          <p:cNvPr id="16" name=""/>
          <p:cNvGrpSpPr/>
          <p:nvPr/>
        </p:nvGrpSpPr>
        <p:grpSpPr>
          <a:xfrm rot="0">
            <a:off x="0" y="0"/>
            <a:ext cx="9159875" cy="6858000"/>
            <a:chOff x="0" y="0"/>
            <a:chExt cx="5770" cy="4320"/>
          </a:xfrm>
        </p:grpSpPr>
        <p:sp>
          <p:nvSpPr>
            <p:cNvPr id="1048576" name=""/>
            <p:cNvSpPr/>
            <p:nvPr/>
          </p:nvSpPr>
          <p:spPr bwMode="hidden">
            <a:xfrm rot="0">
              <a:off x="5232" y="1"/>
              <a:ext cx="528" cy="4319"/>
            </a:xfrm>
            <a:prstGeom prst="rect"/>
            <a:gradFill rotWithShape="0">
              <a:gsLst>
                <a:gs pos="0">
                  <a:schemeClr val="accent2">
                    <a:alpha val="100000"/>
                  </a:schemeClr>
                </a:gs>
                <a:gs pos="100000">
                  <a:schemeClr val="accent2">
                    <a:tint val="94118"/>
                    <a:alpha val="100000"/>
                  </a:schemeClr>
                </a:gs>
              </a:gsLst>
              <a:lin ang="0" scaled="1"/>
            </a:gradFill>
            <a:ln>
              <a:noFill/>
            </a:ln>
          </p:spPr>
        </p:sp>
        <p:sp>
          <p:nvSpPr>
            <p:cNvPr id="1048577" name=""/>
            <p:cNvSpPr/>
            <p:nvPr/>
          </p:nvSpPr>
          <p:spPr bwMode="hidden">
            <a:xfrm rot="0">
              <a:off x="1056" y="0"/>
              <a:ext cx="192" cy="4320"/>
            </a:xfrm>
            <a:prstGeom prst="rect"/>
            <a:gradFill rotWithShape="0">
              <a:gsLst>
                <a:gs pos="0">
                  <a:schemeClr val="lt1">
                    <a:alpha val="100000"/>
                  </a:schemeClr>
                </a:gs>
                <a:gs pos="100000">
                  <a:schemeClr val="dk2">
                    <a:alpha val="100000"/>
                  </a:schemeClr>
                </a:gs>
              </a:gsLst>
              <a:lin ang="0" scaled="1"/>
            </a:gradFill>
            <a:ln>
              <a:noFill/>
            </a:ln>
          </p:spPr>
        </p:sp>
        <p:sp>
          <p:nvSpPr>
            <p:cNvPr id="1048578" name=""/>
            <p:cNvSpPr/>
            <p:nvPr/>
          </p:nvSpPr>
          <p:spPr bwMode="hidden">
            <a:xfrm rot="0">
              <a:off x="1728" y="0"/>
              <a:ext cx="432" cy="4320"/>
            </a:xfrm>
            <a:prstGeom prst="rect"/>
            <a:gradFill rotWithShape="0">
              <a:gsLst>
                <a:gs pos="0">
                  <a:schemeClr val="lt1">
                    <a:alpha val="100000"/>
                  </a:schemeClr>
                </a:gs>
                <a:gs pos="100000">
                  <a:schemeClr val="dk2">
                    <a:alpha val="100000"/>
                  </a:schemeClr>
                </a:gs>
              </a:gsLst>
              <a:lin ang="0" scaled="1"/>
            </a:gradFill>
            <a:ln>
              <a:noFill/>
            </a:ln>
          </p:spPr>
        </p:sp>
        <p:sp>
          <p:nvSpPr>
            <p:cNvPr id="1048579" name=""/>
            <p:cNvSpPr/>
            <p:nvPr/>
          </p:nvSpPr>
          <p:spPr bwMode="hidden">
            <a:xfrm rot="0">
              <a:off x="2256" y="0"/>
              <a:ext cx="240" cy="4320"/>
            </a:xfrm>
            <a:prstGeom prst="rect"/>
            <a:solidFill>
              <a:schemeClr val="lt1"/>
            </a:solidFill>
            <a:ln>
              <a:noFill/>
            </a:ln>
          </p:spPr>
        </p:sp>
        <p:sp>
          <p:nvSpPr>
            <p:cNvPr id="1048580" name=""/>
            <p:cNvSpPr/>
            <p:nvPr/>
          </p:nvSpPr>
          <p:spPr bwMode="hidden">
            <a:xfrm rot="0">
              <a:off x="1344" y="0"/>
              <a:ext cx="384" cy="4320"/>
            </a:xfrm>
            <a:prstGeom prst="rect"/>
            <a:gradFill rotWithShape="0">
              <a:gsLst>
                <a:gs pos="0">
                  <a:schemeClr val="dk2">
                    <a:alpha val="100000"/>
                  </a:schemeClr>
                </a:gs>
                <a:gs pos="100000">
                  <a:schemeClr val="lt1">
                    <a:alpha val="100000"/>
                  </a:schemeClr>
                </a:gs>
              </a:gsLst>
              <a:lin ang="0" scaled="1"/>
            </a:gradFill>
            <a:ln>
              <a:noFill/>
            </a:ln>
          </p:spPr>
        </p:sp>
        <p:sp>
          <p:nvSpPr>
            <p:cNvPr id="1048581" name=""/>
            <p:cNvSpPr/>
            <p:nvPr/>
          </p:nvSpPr>
          <p:spPr bwMode="hidden">
            <a:xfrm rot="0">
              <a:off x="480" y="0"/>
              <a:ext cx="576" cy="4320"/>
            </a:xfrm>
            <a:prstGeom prst="rect"/>
            <a:gradFill rotWithShape="0">
              <a:gsLst>
                <a:gs pos="0">
                  <a:schemeClr val="dk2">
                    <a:alpha val="100000"/>
                  </a:schemeClr>
                </a:gs>
                <a:gs pos="100000">
                  <a:schemeClr val="lt1">
                    <a:alpha val="100000"/>
                  </a:schemeClr>
                </a:gs>
              </a:gsLst>
              <a:lin ang="0" scaled="1"/>
            </a:gradFill>
            <a:ln>
              <a:noFill/>
            </a:ln>
          </p:spPr>
        </p:sp>
        <p:sp>
          <p:nvSpPr>
            <p:cNvPr id="1048582" name=""/>
            <p:cNvSpPr/>
            <p:nvPr/>
          </p:nvSpPr>
          <p:spPr bwMode="hidden">
            <a:xfrm rot="0">
              <a:off x="288" y="0"/>
              <a:ext cx="192" cy="4320"/>
            </a:xfrm>
            <a:prstGeom prst="rect"/>
            <a:gradFill rotWithShape="0">
              <a:gsLst>
                <a:gs pos="0">
                  <a:schemeClr val="dk2">
                    <a:alpha val="100000"/>
                  </a:schemeClr>
                </a:gs>
                <a:gs pos="50000">
                  <a:schemeClr val="dk2">
                    <a:shade val="84706"/>
                    <a:alpha val="100000"/>
                  </a:schemeClr>
                </a:gs>
                <a:gs pos="100000">
                  <a:schemeClr val="dk2">
                    <a:alpha val="100000"/>
                  </a:schemeClr>
                </a:gs>
              </a:gsLst>
              <a:lin ang="0" scaled="1"/>
            </a:gradFill>
            <a:ln>
              <a:noFill/>
            </a:ln>
          </p:spPr>
        </p:sp>
        <p:sp>
          <p:nvSpPr>
            <p:cNvPr id="1048583" name=""/>
            <p:cNvSpPr/>
            <p:nvPr/>
          </p:nvSpPr>
          <p:spPr bwMode="hidden">
            <a:xfrm rot="0">
              <a:off x="0" y="0"/>
              <a:ext cx="288" cy="4320"/>
            </a:xfrm>
            <a:prstGeom prst="rect"/>
            <a:gradFill rotWithShape="0">
              <a:gsLst>
                <a:gs pos="0">
                  <a:schemeClr val="dk2">
                    <a:shade val="78824"/>
                    <a:alpha val="100000"/>
                  </a:schemeClr>
                </a:gs>
                <a:gs pos="100000">
                  <a:schemeClr val="dk2">
                    <a:alpha val="100000"/>
                  </a:schemeClr>
                </a:gs>
              </a:gsLst>
              <a:lin ang="0" scaled="1"/>
            </a:gradFill>
            <a:ln>
              <a:noFill/>
            </a:ln>
          </p:spPr>
        </p:sp>
        <p:sp>
          <p:nvSpPr>
            <p:cNvPr id="1048584" name=""/>
            <p:cNvSpPr/>
            <p:nvPr/>
          </p:nvSpPr>
          <p:spPr bwMode="hidden">
            <a:xfrm rot="0">
              <a:off x="2160" y="0"/>
              <a:ext cx="240" cy="4320"/>
            </a:xfrm>
            <a:prstGeom prst="rect"/>
            <a:gradFill rotWithShape="0">
              <a:gsLst>
                <a:gs pos="0">
                  <a:schemeClr val="dk2">
                    <a:alpha val="100000"/>
                  </a:schemeClr>
                </a:gs>
                <a:gs pos="100000">
                  <a:schemeClr val="lt1">
                    <a:alpha val="100000"/>
                  </a:schemeClr>
                </a:gs>
              </a:gsLst>
              <a:lin ang="0" scaled="1"/>
            </a:gradFill>
            <a:ln>
              <a:noFill/>
            </a:ln>
          </p:spPr>
        </p:sp>
        <p:sp>
          <p:nvSpPr>
            <p:cNvPr id="1048585" name=""/>
            <p:cNvSpPr/>
            <p:nvPr/>
          </p:nvSpPr>
          <p:spPr bwMode="hidden">
            <a:xfrm rot="0">
              <a:off x="2784" y="0"/>
              <a:ext cx="528" cy="4320"/>
            </a:xfrm>
            <a:prstGeom prst="rect"/>
            <a:gradFill rotWithShape="0">
              <a:gsLst>
                <a:gs pos="0">
                  <a:schemeClr val="lt1">
                    <a:alpha val="100000"/>
                  </a:schemeClr>
                </a:gs>
                <a:gs pos="100000">
                  <a:schemeClr val="dk2">
                    <a:alpha val="100000"/>
                  </a:schemeClr>
                </a:gs>
              </a:gsLst>
              <a:lin ang="0" scaled="1"/>
            </a:gradFill>
            <a:ln>
              <a:noFill/>
            </a:ln>
          </p:spPr>
        </p:sp>
        <p:sp>
          <p:nvSpPr>
            <p:cNvPr id="1048586" name=""/>
            <p:cNvSpPr/>
            <p:nvPr/>
          </p:nvSpPr>
          <p:spPr bwMode="hidden">
            <a:xfrm rot="0">
              <a:off x="1248" y="0"/>
              <a:ext cx="144" cy="4320"/>
            </a:xfrm>
            <a:prstGeom prst="rect"/>
            <a:solidFill>
              <a:schemeClr val="dk2"/>
            </a:solidFill>
            <a:ln>
              <a:noFill/>
            </a:ln>
          </p:spPr>
        </p:sp>
        <p:sp>
          <p:nvSpPr>
            <p:cNvPr id="1048587" name=""/>
            <p:cNvSpPr/>
            <p:nvPr/>
          </p:nvSpPr>
          <p:spPr bwMode="hidden">
            <a:xfrm rot="0">
              <a:off x="3300" y="0"/>
              <a:ext cx="252" cy="4320"/>
            </a:xfrm>
            <a:prstGeom prst="rect"/>
            <a:solidFill>
              <a:schemeClr val="dk2"/>
            </a:solidFill>
            <a:ln>
              <a:noFill/>
            </a:ln>
          </p:spPr>
        </p:sp>
        <p:sp>
          <p:nvSpPr>
            <p:cNvPr id="1048588" name=""/>
            <p:cNvSpPr/>
            <p:nvPr/>
          </p:nvSpPr>
          <p:spPr bwMode="hidden">
            <a:xfrm rot="0">
              <a:off x="4656" y="0"/>
              <a:ext cx="144" cy="4320"/>
            </a:xfrm>
            <a:prstGeom prst="rect"/>
            <a:gradFill rotWithShape="0">
              <a:gsLst>
                <a:gs pos="0">
                  <a:schemeClr val="dk2">
                    <a:alpha val="100000"/>
                  </a:schemeClr>
                </a:gs>
                <a:gs pos="50000">
                  <a:schemeClr val="dk2">
                    <a:shade val="96863"/>
                    <a:alpha val="100000"/>
                  </a:schemeClr>
                </a:gs>
                <a:gs pos="100000">
                  <a:schemeClr val="dk2">
                    <a:alpha val="100000"/>
                  </a:schemeClr>
                </a:gs>
              </a:gsLst>
              <a:lin ang="0" scaled="1"/>
            </a:gradFill>
            <a:ln>
              <a:noFill/>
            </a:ln>
          </p:spPr>
        </p:sp>
        <p:sp>
          <p:nvSpPr>
            <p:cNvPr id="1048589" name=""/>
            <p:cNvSpPr/>
            <p:nvPr/>
          </p:nvSpPr>
          <p:spPr bwMode="hidden">
            <a:xfrm rot="0">
              <a:off x="4608" y="0"/>
              <a:ext cx="672" cy="4320"/>
            </a:xfrm>
            <a:prstGeom prst="rect"/>
            <a:gradFill rotWithShape="0">
              <a:gsLst>
                <a:gs pos="0">
                  <a:schemeClr val="dk2">
                    <a:alpha val="100000"/>
                  </a:schemeClr>
                </a:gs>
                <a:gs pos="100000">
                  <a:schemeClr val="accent2">
                    <a:alpha val="100000"/>
                  </a:schemeClr>
                </a:gs>
              </a:gsLst>
              <a:lin ang="0" scaled="1"/>
            </a:gradFill>
            <a:ln>
              <a:noFill/>
            </a:ln>
          </p:spPr>
        </p:sp>
        <p:sp>
          <p:nvSpPr>
            <p:cNvPr id="1048590" name=""/>
            <p:cNvSpPr/>
            <p:nvPr/>
          </p:nvSpPr>
          <p:spPr bwMode="hidden">
            <a:xfrm rot="0">
              <a:off x="3504" y="0"/>
              <a:ext cx="624" cy="4320"/>
            </a:xfrm>
            <a:prstGeom prst="rect"/>
            <a:gradFill rotWithShape="0">
              <a:gsLst>
                <a:gs pos="0">
                  <a:schemeClr val="dk2">
                    <a:alpha val="100000"/>
                  </a:schemeClr>
                </a:gs>
                <a:gs pos="50000">
                  <a:schemeClr val="lt1">
                    <a:alpha val="100000"/>
                  </a:schemeClr>
                </a:gs>
                <a:gs pos="100000">
                  <a:schemeClr val="dk2">
                    <a:alpha val="100000"/>
                  </a:schemeClr>
                </a:gs>
              </a:gsLst>
              <a:lin ang="0" scaled="1"/>
            </a:gradFill>
            <a:ln>
              <a:noFill/>
            </a:ln>
          </p:spPr>
        </p:sp>
        <p:sp>
          <p:nvSpPr>
            <p:cNvPr id="1048591" name=""/>
            <p:cNvSpPr/>
            <p:nvPr/>
          </p:nvSpPr>
          <p:spPr bwMode="hidden">
            <a:xfrm rot="0">
              <a:off x="3840" y="0"/>
              <a:ext cx="528" cy="4320"/>
            </a:xfrm>
            <a:prstGeom prst="rect"/>
            <a:gradFill rotWithShape="0">
              <a:gsLst>
                <a:gs pos="0">
                  <a:schemeClr val="lt1">
                    <a:alpha val="100000"/>
                  </a:schemeClr>
                </a:gs>
                <a:gs pos="100000">
                  <a:schemeClr val="dk2">
                    <a:alpha val="100000"/>
                  </a:schemeClr>
                </a:gs>
              </a:gsLst>
              <a:lin ang="0" scaled="1"/>
            </a:gradFill>
            <a:ln>
              <a:noFill/>
            </a:ln>
          </p:spPr>
        </p:sp>
        <p:sp>
          <p:nvSpPr>
            <p:cNvPr id="1048592" name=""/>
            <p:cNvSpPr/>
            <p:nvPr/>
          </p:nvSpPr>
          <p:spPr bwMode="hidden">
            <a:xfrm rot="0">
              <a:off x="4368" y="0"/>
              <a:ext cx="240" cy="4320"/>
            </a:xfrm>
            <a:prstGeom prst="rect"/>
            <a:gradFill rotWithShape="0">
              <a:gsLst>
                <a:gs pos="0">
                  <a:schemeClr val="dk2">
                    <a:alpha val="100000"/>
                  </a:schemeClr>
                </a:gs>
                <a:gs pos="50000">
                  <a:schemeClr val="dk2">
                    <a:shade val="96863"/>
                    <a:alpha val="100000"/>
                  </a:schemeClr>
                </a:gs>
                <a:gs pos="100000">
                  <a:schemeClr val="dk2">
                    <a:alpha val="100000"/>
                  </a:schemeClr>
                </a:gs>
              </a:gsLst>
              <a:lin ang="0" scaled="1"/>
            </a:gradFill>
            <a:ln>
              <a:noFill/>
            </a:ln>
          </p:spPr>
        </p:sp>
        <p:sp>
          <p:nvSpPr>
            <p:cNvPr id="1048593" name=""/>
            <p:cNvSpPr/>
            <p:nvPr/>
          </p:nvSpPr>
          <p:spPr bwMode="hidden">
            <a:xfrm rot="0">
              <a:off x="2680" y="0"/>
              <a:ext cx="152" cy="4320"/>
            </a:xfrm>
            <a:prstGeom prst="rect"/>
            <a:gradFill rotWithShape="0">
              <a:gsLst>
                <a:gs pos="0">
                  <a:schemeClr val="dk2">
                    <a:alpha val="100000"/>
                  </a:schemeClr>
                </a:gs>
                <a:gs pos="100000">
                  <a:schemeClr val="lt1">
                    <a:alpha val="100000"/>
                  </a:schemeClr>
                </a:gs>
              </a:gsLst>
              <a:lin ang="0" scaled="1"/>
            </a:gradFill>
            <a:ln>
              <a:noFill/>
            </a:ln>
          </p:spPr>
        </p:sp>
        <p:sp>
          <p:nvSpPr>
            <p:cNvPr id="1048594" name=""/>
            <p:cNvSpPr/>
            <p:nvPr/>
          </p:nvSpPr>
          <p:spPr bwMode="hidden">
            <a:xfrm rot="0">
              <a:off x="2366" y="0"/>
              <a:ext cx="336" cy="4320"/>
            </a:xfrm>
            <a:prstGeom prst="rect"/>
            <a:gradFill rotWithShape="0">
              <a:gsLst>
                <a:gs pos="0">
                  <a:schemeClr val="lt1">
                    <a:alpha val="100000"/>
                  </a:schemeClr>
                </a:gs>
                <a:gs pos="100000">
                  <a:schemeClr val="dk2">
                    <a:alpha val="100000"/>
                  </a:schemeClr>
                </a:gs>
              </a:gsLst>
              <a:lin ang="0" scaled="1"/>
            </a:gradFill>
            <a:ln>
              <a:noFill/>
            </a:ln>
          </p:spPr>
        </p:sp>
        <p:sp>
          <p:nvSpPr>
            <p:cNvPr id="1048595" name=""/>
            <p:cNvSpPr/>
            <p:nvPr/>
          </p:nvSpPr>
          <p:spPr bwMode="hidden">
            <a:xfrm rot="0">
              <a:off x="1" y="3875"/>
              <a:ext cx="5760" cy="445"/>
            </a:xfrm>
            <a:custGeom>
              <a:avLst/>
              <a:ah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a:noFill/>
            </a:ln>
          </p:spPr>
        </p:sp>
        <p:sp>
          <p:nvSpPr>
            <p:cNvPr id="1048596" name=""/>
            <p:cNvSpPr/>
            <p:nvPr/>
          </p:nvSpPr>
          <p:spPr bwMode="hidden">
            <a:xfrm rot="0">
              <a:off x="0" y="3867"/>
              <a:ext cx="5770" cy="174"/>
            </a:xfrm>
            <a:custGeom>
              <a:avLst/>
              <a:ah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alpha val="100000"/>
                  </a:schemeClr>
                </a:gs>
                <a:gs pos="50000">
                  <a:schemeClr val="accent2">
                    <a:tint val="96863"/>
                    <a:alpha val="100000"/>
                  </a:schemeClr>
                </a:gs>
                <a:gs pos="100000">
                  <a:schemeClr val="accent2">
                    <a:alpha val="100000"/>
                  </a:schemeClr>
                </a:gs>
              </a:gsLst>
              <a:lin ang="0" scaled="1"/>
            </a:gradFill>
            <a:ln>
              <a:noFill/>
            </a:ln>
          </p:spPr>
        </p:sp>
      </p:grpSp>
      <p:sp>
        <p:nvSpPr>
          <p:cNvPr id="1048597" name=""/>
          <p:cNvSpPr/>
          <p:nvPr>
            <p:ph type="title" sz="full" idx="0"/>
          </p:nvPr>
        </p:nvSpPr>
        <p:spPr>
          <a:xfrm rot="0">
            <a:off x="457200" y="277812"/>
            <a:ext cx="8229600" cy="1139825"/>
          </a:xfrm>
          <a:prstGeom prst="rect"/>
          <a:noFill/>
          <a:ln>
            <a:noFill/>
          </a:ln>
        </p:spPr>
        <p:txBody>
          <a:bodyPr anchor="ctr" anchorCtr="1" bIns="45720" lIns="91440" rIns="91440" tIns="45720" vert="horz"/>
          <a:p>
            <a:pPr lvl="0"/>
            <a:r>
              <a:rPr altLang="en-US" lang="tr-TR"/>
              <a:t>Asıl başlık stili için tıklatın</a:t>
            </a:r>
          </a:p>
        </p:txBody>
      </p:sp>
      <p:sp>
        <p:nvSpPr>
          <p:cNvPr id="1048598" name=""/>
          <p:cNvSpPr/>
          <p:nvPr>
            <p:ph type="body" sz="full" idx="1"/>
          </p:nvPr>
        </p:nvSpPr>
        <p:spPr>
          <a:xfrm rot="0">
            <a:off x="457200" y="1600200"/>
            <a:ext cx="8229600" cy="4530725"/>
          </a:xfrm>
          <a:prstGeom prst="rect"/>
          <a:noFill/>
          <a:ln>
            <a:noFill/>
          </a:ln>
        </p:spPr>
        <p:txBody>
          <a:bodyPr anchor="t" bIns="45720" lIns="91440" rIns="91440" tIns="45720" vert="horz"/>
          <a:p>
            <a:pPr lvl="0"/>
            <a:r>
              <a:rPr altLang="en-US" lang="tr-TR"/>
              <a:t>Asıl metin stillerini düzenlemek için tıklatın</a:t>
            </a:r>
          </a:p>
          <a:p>
            <a:pPr lvl="1"/>
            <a:r>
              <a:rPr altLang="en-US" lang="tr-TR"/>
              <a:t>İkinci düzey</a:t>
            </a:r>
          </a:p>
          <a:p>
            <a:pPr lvl="2"/>
            <a:r>
              <a:rPr altLang="en-US" lang="tr-TR"/>
              <a:t>Üçüncü düzey</a:t>
            </a:r>
          </a:p>
          <a:p>
            <a:pPr lvl="3"/>
            <a:r>
              <a:rPr altLang="en-US" lang="tr-TR"/>
              <a:t>Dördüncü düzey</a:t>
            </a:r>
          </a:p>
          <a:p>
            <a:pPr lvl="4"/>
            <a:r>
              <a:rPr altLang="en-US" lang="tr-TR"/>
              <a:t>Beşinci düzey</a:t>
            </a:r>
          </a:p>
        </p:txBody>
      </p:sp>
      <p:sp>
        <p:nvSpPr>
          <p:cNvPr id="1048599" name=""/>
          <p:cNvSpPr/>
          <p:nvPr>
            <p:ph type="ftr" sz="quarter" idx="3"/>
          </p:nvPr>
        </p:nvSpPr>
        <p:spPr>
          <a:xfrm rot="0">
            <a:off x="3124200" y="6248400"/>
            <a:ext cx="2895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000">
              <a:effectLst>
                <a:outerShdw algn="tl" blurRad="38100" dir="2700000" dist="38100">
                  <a:srgbClr val="C0C0C0"/>
                </a:outerShdw>
              </a:effectLst>
              <a:latin typeface="Tahoma" pitchFamily="34" charset="0"/>
            </a:endParaRPr>
          </a:p>
        </p:txBody>
      </p:sp>
      <p:sp>
        <p:nvSpPr>
          <p:cNvPr id="1048600" name=""/>
          <p:cNvSpPr/>
          <p:nvPr>
            <p:ph type="sldNum" sz="quarter" idx="4"/>
          </p:nvPr>
        </p:nvSpPr>
        <p:spPr>
          <a:xfrm rot="0">
            <a:off x="6553200" y="6243637"/>
            <a:ext cx="2133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000">
                <a:effectLst>
                  <a:outerShdw algn="tl" blurRad="38100" dir="2700000" dist="38100">
                    <a:srgbClr val="C0C0C0"/>
                  </a:outerShdw>
                </a:effectLst>
                <a:latin typeface="Tahoma" pitchFamily="34" charset="0"/>
              </a:rPr>
              <a:pPr algn="r" eaLnBrk="1" hangingPunct="1" latinLnBrk="1" lvl="0"/>
            </a:fld>
            <a:endParaRPr sz="1000">
              <a:effectLst>
                <a:outerShdw algn="tl" blurRad="38100" dir="2700000" dist="38100">
                  <a:srgbClr val="C0C0C0"/>
                </a:outerShdw>
              </a:effectLst>
              <a:latin typeface="Tahoma" pitchFamily="34" charset="0"/>
            </a:endParaRPr>
          </a:p>
        </p:txBody>
      </p:sp>
      <p:sp>
        <p:nvSpPr>
          <p:cNvPr id="1048601" name=""/>
          <p:cNvSpPr/>
          <p:nvPr>
            <p:ph type="dt" sz="half" idx="2"/>
          </p:nvPr>
        </p:nvSpPr>
        <p:spPr>
          <a:xfrm rot="0">
            <a:off x="457200" y="6248400"/>
            <a:ext cx="2133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000">
                <a:effectLst>
                  <a:outerShdw algn="tl" blurRad="38100" dir="2700000" dist="38100">
                    <a:srgbClr val="C0C0C0"/>
                  </a:outerShdw>
                </a:effectLst>
                <a:latin typeface="Tahoma" pitchFamily="34" charset="0"/>
              </a:rPr>
              <a:t/>
            </a:r>
            <a:endParaRPr sz="1000">
              <a:effectLst>
                <a:outerShdw algn="tl" blurRad="38100" dir="2700000" dist="38100">
                  <a:srgbClr val="C0C0C0"/>
                </a:outerShdw>
              </a:effectLst>
              <a:latin typeface="Tahoma" pitchFamily="34" charset="0"/>
            </a:endParaRPr>
          </a:p>
        </p:txBody>
      </p:sp>
    </p:spTree>
  </p:cSld>
  <p:clrMap accent1="accent1" accent2="accent2" accent3="accent3" accent4="accent4" accent5="accent5" accent6="accent6" bg1="lt1" bg2="dk2" tx1="dk1" tx2="lt2"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hf dt="0" ftr="0" hdr="1" sldNum="0"/>
  <p:txStyles>
    <p:titleStyle>
      <a:lvl1pPr algn="ctr" eaLnBrk="1" fontAlgn="base" hangingPunct="1" indent="0" latinLnBrk="1" marL="0" rtl="0">
        <a:lnSpc>
          <a:spcPct val="100000"/>
        </a:lnSpc>
        <a:spcBef>
          <a:spcPct val="0"/>
        </a:spcBef>
        <a:spcAft>
          <a:spcPct val="0"/>
        </a:spcAft>
        <a:buFontTx/>
        <a:buNone/>
        <a:defRPr baseline="0" b="0" sz="4200" i="0" u="none">
          <a:solidFill>
            <a:schemeClr val="lt2"/>
          </a:solidFill>
          <a:effectLst>
            <a:outerShdw algn="tl" blurRad="38100" dir="2700000" dist="38100">
              <a:srgbClr val="C0C0C0"/>
            </a:outerShdw>
          </a:effectLst>
          <a:latin typeface="Tahoma" pitchFamily="34" charset="0"/>
          <a:sym typeface="Times New Roman" pitchFamily="18" charset="0"/>
        </a:defRPr>
      </a:lvl1pPr>
    </p:titleStyle>
    <p:bodyStyle>
      <a:lvl1pPr algn="l" eaLnBrk="1" fontAlgn="base" hangingPunct="1" indent="-342900" latinLnBrk="1" marL="342900" rtl="0">
        <a:lnSpc>
          <a:spcPct val="100000"/>
        </a:lnSpc>
        <a:spcBef>
          <a:spcPct val="20000"/>
        </a:spcBef>
        <a:spcAft>
          <a:spcPct val="0"/>
        </a:spcAft>
        <a:buClr>
          <a:schemeClr val="hlink"/>
        </a:buClr>
        <a:buSzPct val="80000"/>
        <a:buFont typeface="Wingdings" pitchFamily="2" charset="2"/>
        <a:buChar char="l"/>
        <a:defRPr baseline="0" b="0" sz="3200" i="0" u="none">
          <a:solidFill>
            <a:schemeClr val="dk1"/>
          </a:solidFill>
          <a:effectLst>
            <a:outerShdw algn="tl" blurRad="38100" dir="2700000" dist="38100">
              <a:srgbClr val="C0C0C0"/>
            </a:outerShdw>
          </a:effectLst>
          <a:latin typeface="Tahoma" pitchFamily="34" charset="0"/>
          <a:sym typeface="Times New Roman" pitchFamily="18" charset="0"/>
        </a:defRPr>
      </a:lvl1pPr>
      <a:lvl2pPr algn="l" eaLnBrk="1" fontAlgn="base" hangingPunct="1" indent="-285750" latinLnBrk="1" marL="742950" rtl="0">
        <a:lnSpc>
          <a:spcPct val="100000"/>
        </a:lnSpc>
        <a:spcBef>
          <a:spcPct val="20000"/>
        </a:spcBef>
        <a:spcAft>
          <a:spcPct val="0"/>
        </a:spcAft>
        <a:buClr>
          <a:schemeClr val="folHlink"/>
        </a:buClr>
        <a:buSzPct val="80000"/>
        <a:buFont typeface="Wingdings" pitchFamily="2" charset="2"/>
        <a:buChar char="l"/>
        <a:defRPr baseline="0" b="0" sz="2800" i="0" u="none">
          <a:solidFill>
            <a:schemeClr val="dk1"/>
          </a:solidFill>
          <a:effectLst>
            <a:outerShdw algn="tl" blurRad="38100" dir="2700000" dist="38100">
              <a:srgbClr val="C0C0C0"/>
            </a:outerShdw>
          </a:effectLst>
          <a:latin typeface="Tahoma" pitchFamily="34" charset="0"/>
          <a:sym typeface="Times New Roman" pitchFamily="18" charset="0"/>
        </a:defRPr>
      </a:lvl2pPr>
      <a:lvl3pPr algn="l" eaLnBrk="1" fontAlgn="base" hangingPunct="1" indent="-228600" latinLnBrk="1" marL="1143000" rtl="0">
        <a:lnSpc>
          <a:spcPct val="100000"/>
        </a:lnSpc>
        <a:spcBef>
          <a:spcPct val="20000"/>
        </a:spcBef>
        <a:spcAft>
          <a:spcPct val="0"/>
        </a:spcAft>
        <a:buClr>
          <a:schemeClr val="lt2"/>
        </a:buClr>
        <a:buSzPct val="80000"/>
        <a:buFont typeface="Wingdings" pitchFamily="2" charset="2"/>
        <a:buChar char="l"/>
        <a:defRPr baseline="0" b="0" sz="2400" i="0" u="none">
          <a:solidFill>
            <a:schemeClr val="dk1"/>
          </a:solidFill>
          <a:effectLst>
            <a:outerShdw algn="tl" blurRad="38100" dir="2700000" dist="38100">
              <a:srgbClr val="C0C0C0"/>
            </a:outerShdw>
          </a:effectLst>
          <a:latin typeface="Tahoma" pitchFamily="34" charset="0"/>
          <a:sym typeface="Times New Roman" pitchFamily="18" charset="0"/>
        </a:defRPr>
      </a:lvl3pPr>
      <a:lvl4pPr algn="l" eaLnBrk="1" fontAlgn="base" hangingPunct="1" indent="-228600" latinLnBrk="1" marL="1600200" rtl="0">
        <a:lnSpc>
          <a:spcPct val="100000"/>
        </a:lnSpc>
        <a:spcBef>
          <a:spcPct val="20000"/>
        </a:spcBef>
        <a:spcAft>
          <a:spcPct val="0"/>
        </a:spcAft>
        <a:buClr>
          <a:schemeClr val="hlink"/>
        </a:buClr>
        <a:buSzPct val="80000"/>
        <a:buFont typeface="Wingdings" pitchFamily="2" charset="2"/>
        <a:buChar char="l"/>
        <a:defRPr baseline="0" b="0" sz="2000" i="0" u="none">
          <a:solidFill>
            <a:schemeClr val="dk1"/>
          </a:solidFill>
          <a:effectLst>
            <a:outerShdw algn="tl" blurRad="38100" dir="2700000" dist="38100">
              <a:srgbClr val="C0C0C0"/>
            </a:outerShdw>
          </a:effectLst>
          <a:latin typeface="Tahoma" pitchFamily="34" charset="0"/>
          <a:sym typeface="Times New Roman" pitchFamily="18" charset="0"/>
        </a:defRPr>
      </a:lvl4pPr>
      <a:lvl5pPr algn="l" eaLnBrk="1" fontAlgn="base" hangingPunct="1" indent="-228600" latinLnBrk="1" marL="2057400" rtl="0">
        <a:lnSpc>
          <a:spcPct val="100000"/>
        </a:lnSpc>
        <a:spcBef>
          <a:spcPct val="20000"/>
        </a:spcBef>
        <a:spcAft>
          <a:spcPct val="0"/>
        </a:spcAft>
        <a:buClr>
          <a:schemeClr val="dk1"/>
        </a:buClr>
        <a:buSzPct val="80000"/>
        <a:buFont typeface="Wingdings" pitchFamily="2" charset="2"/>
        <a:buChar char="l"/>
        <a:defRPr baseline="0" b="0" sz="2000" i="0" u="none">
          <a:solidFill>
            <a:schemeClr val="dk1"/>
          </a:solidFill>
          <a:effectLst>
            <a:outerShdw algn="tl" blurRad="38100" dir="2700000" dist="38100">
              <a:srgbClr val="C0C0C0"/>
            </a:outerShdw>
          </a:effectLst>
          <a:latin typeface="Tahoma" pitchFamily="34" charset="0"/>
          <a:sym typeface="Times New Roman" pitchFamily="18" charset="0"/>
        </a:defRPr>
      </a:lvl5pPr>
    </p:bodyStyle>
    <p:other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white">
      <p:bgPr>
        <a:solidFill>
          <a:schemeClr val="lt1"/>
        </a:solidFill>
      </p:bgPr>
    </p:bg>
    <p:spTree>
      <p:nvGrpSpPr>
        <p:cNvPr id="80" name=""/>
        <p:cNvGrpSpPr/>
        <p:nvPr/>
      </p:nvGrpSpPr>
      <p:grpSpPr>
        <a:xfrm rot="0">
          <a:off x="0" y="0"/>
          <a:ext cx="0" cy="0"/>
          <a:chOff x="0" y="0"/>
          <a:chExt cx="0" cy="0"/>
        </a:xfrm>
      </p:grpSpPr>
      <p:sp>
        <p:nvSpPr>
          <p:cNvPr id="1048718" name=""/>
          <p:cNvSpPr/>
          <p:nvPr/>
        </p:nvSpPr>
        <p:spPr>
          <a:xfrm rot="0">
            <a:off x="0" y="842962"/>
            <a:ext cx="2897187" cy="6015037"/>
          </a:xfrm>
          <a:custGeom>
            <a:avLst/>
            <a:ahLst/>
            <a:rect l="0" t="0" r="r" b="b"/>
            <a:pathLst>
              <a:path w="10801" h="10800" fill="none" extrusionOk="0">
                <a:moveTo>
                  <a:pt x="0" y="0"/>
                </a:moveTo>
                <a:arcTo wR="10800" hR="10800" stAng="16200000" swAng="5400000"/>
              </a:path>
              <a:path w="10801" h="10800" stroke="0">
                <a:moveTo>
                  <a:pt x="0" y="0"/>
                </a:moveTo>
                <a:arcTo wR="10800" hR="10800" stAng="16200000" swAng="5400000"/>
                <a:lnTo>
                  <a:pt x="1" y="10800"/>
                </a:lnTo>
                <a:close/>
              </a:path>
            </a:pathLst>
          </a:custGeom>
          <a:gradFill rotWithShape="0">
            <a:gsLst>
              <a:gs pos="0">
                <a:schemeClr val="lt1">
                  <a:alpha val="100000"/>
                </a:schemeClr>
              </a:gs>
              <a:gs pos="100000">
                <a:schemeClr val="accent2">
                  <a:alpha val="100000"/>
                </a:schemeClr>
              </a:gs>
            </a:gsLst>
            <a:lin ang="5400000" scaled="1"/>
          </a:grad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p>
        </p:txBody>
      </p:sp>
      <p:sp>
        <p:nvSpPr>
          <p:cNvPr id="1048719" name=""/>
          <p:cNvSpPr/>
          <p:nvPr>
            <p:ph type="title" sz="full" idx="0"/>
          </p:nvPr>
        </p:nvSpPr>
        <p:spPr>
          <a:xfrm rot="0">
            <a:off x="2819400" y="609600"/>
            <a:ext cx="6096000" cy="1143000"/>
          </a:xfrm>
          <a:prstGeom prst="rect"/>
          <a:noFill/>
          <a:ln>
            <a:noFill/>
          </a:ln>
        </p:spPr>
        <p:txBody>
          <a:bodyPr anchor="ctr" bIns="46038" lIns="92075" rIns="92075" tIns="46038" vert="horz"/>
          <a:p>
            <a:pPr lvl="0"/>
            <a:r>
              <a:rPr altLang="en-US" lang="tr-TR"/>
              <a:t>Asılın başlık stili için tıklatın</a:t>
            </a:r>
          </a:p>
        </p:txBody>
      </p:sp>
      <p:sp>
        <p:nvSpPr>
          <p:cNvPr id="1048720" name=""/>
          <p:cNvSpPr/>
          <p:nvPr>
            <p:ph type="body" sz="full" idx="1"/>
          </p:nvPr>
        </p:nvSpPr>
        <p:spPr>
          <a:xfrm rot="0">
            <a:off x="2819400" y="1981200"/>
            <a:ext cx="6096000" cy="4114800"/>
          </a:xfrm>
          <a:prstGeom prst="rect"/>
          <a:noFill/>
          <a:ln>
            <a:noFill/>
          </a:ln>
        </p:spPr>
        <p:txBody>
          <a:bodyPr anchor="t" bIns="46038" lIns="92075" rIns="92075" tIns="46038" vert="horz"/>
          <a:p>
            <a:pPr lvl="0"/>
            <a:r>
              <a:rPr altLang="en-US" lang="tr-TR"/>
              <a:t>Asılın metin stilleri için tıklatın</a:t>
            </a:r>
          </a:p>
          <a:p>
            <a:pPr lvl="1"/>
            <a:r>
              <a:rPr altLang="en-US" lang="tr-TR"/>
              <a:t>İkinci Düzey</a:t>
            </a:r>
          </a:p>
          <a:p>
            <a:pPr lvl="2"/>
            <a:r>
              <a:rPr altLang="en-US" lang="tr-TR"/>
              <a:t>Üçüncü Düzey</a:t>
            </a:r>
          </a:p>
          <a:p>
            <a:pPr lvl="3"/>
            <a:r>
              <a:rPr altLang="en-US" lang="tr-TR"/>
              <a:t>Dördüncü Düzey</a:t>
            </a:r>
          </a:p>
          <a:p>
            <a:pPr lvl="4"/>
            <a:r>
              <a:rPr altLang="en-US" lang="tr-TR"/>
              <a:t>Beşinci Düzey</a:t>
            </a:r>
          </a:p>
        </p:txBody>
      </p:sp>
      <p:sp>
        <p:nvSpPr>
          <p:cNvPr id="1048721" name=""/>
          <p:cNvSpPr/>
          <p:nvPr>
            <p:ph type="dt" sz="half" idx="2"/>
          </p:nvPr>
        </p:nvSpPr>
        <p:spPr>
          <a:xfrm rot="0">
            <a:off x="304800" y="6248400"/>
            <a:ext cx="1905000" cy="457200"/>
          </a:xfrm>
          <a:prstGeom prst="rect"/>
          <a:noFill/>
          <a:ln>
            <a:noFill/>
          </a:ln>
        </p:spPr>
        <p:txBody>
          <a:bodyPr anchor="ctr" bIns="46038" lIns="92075" rIns="92075" tIns="46038"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400">
                <a:latin typeface="Arial" pitchFamily="0" charset="0"/>
              </a:rPr>
              <a:t/>
            </a:r>
            <a:endParaRPr sz="1400">
              <a:latin typeface="Arial" pitchFamily="0" charset="0"/>
            </a:endParaRPr>
          </a:p>
        </p:txBody>
      </p:sp>
      <p:sp>
        <p:nvSpPr>
          <p:cNvPr id="1048722" name=""/>
          <p:cNvSpPr/>
          <p:nvPr>
            <p:ph type="ftr" sz="quarter" idx="3"/>
          </p:nvPr>
        </p:nvSpPr>
        <p:spPr>
          <a:xfrm rot="0">
            <a:off x="3581400" y="6248400"/>
            <a:ext cx="2895600" cy="457200"/>
          </a:xfrm>
          <a:prstGeom prst="rect"/>
          <a:noFill/>
          <a:ln>
            <a:noFill/>
          </a:ln>
        </p:spPr>
        <p:txBody>
          <a:bodyPr anchor="ctr" bIns="46038" lIns="92075" rIns="92075" tIns="46038"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400">
              <a:latin typeface="Arial" pitchFamily="0" charset="0"/>
            </a:endParaRPr>
          </a:p>
        </p:txBody>
      </p:sp>
      <p:sp>
        <p:nvSpPr>
          <p:cNvPr id="1048723" name=""/>
          <p:cNvSpPr/>
          <p:nvPr>
            <p:ph type="sldNum" sz="quarter" idx="4"/>
          </p:nvPr>
        </p:nvSpPr>
        <p:spPr>
          <a:xfrm rot="0">
            <a:off x="7010400" y="6248400"/>
            <a:ext cx="1905000" cy="457200"/>
          </a:xfrm>
          <a:prstGeom prst="rect"/>
          <a:noFill/>
          <a:ln>
            <a:noFill/>
          </a:ln>
        </p:spPr>
        <p:txBody>
          <a:bodyPr anchor="ctr" bIns="46038" lIns="92075" rIns="92075" tIns="46038" vert="horz" wrap="none"/>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400">
                <a:latin typeface="Arial" pitchFamily="0" charset="0"/>
              </a:rPr>
              <a:pPr algn="r" eaLnBrk="1" hangingPunct="1" latinLnBrk="1" lvl="0"/>
            </a:fld>
            <a:endParaRPr sz="1400">
              <a:latin typeface="Arial" pitchFamily="0" charset="0"/>
            </a:endParaRPr>
          </a:p>
        </p:txBody>
      </p:sp>
    </p:spTree>
  </p:cSld>
  <p:clrMap accent1="accent1" accent2="accent2" accent3="accent3" accent4="accent4" accent5="accent5" accent6="accent6" bg1="lt1" bg2="dk2" tx1="dk1" tx2="lt2"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hf dt="0" ftr="0" hdr="1" sldNum="0"/>
  <p:txStyles>
    <p:titleStyle>
      <a:lvl1pPr algn="l" eaLnBrk="1" fontAlgn="base" hangingPunct="1" indent="0" latinLnBrk="1" marL="0" rtl="0">
        <a:lnSpc>
          <a:spcPct val="70000"/>
        </a:lnSpc>
        <a:spcBef>
          <a:spcPct val="0"/>
        </a:spcBef>
        <a:spcAft>
          <a:spcPct val="0"/>
        </a:spcAft>
        <a:buFontTx/>
        <a:buNone/>
        <a:defRPr baseline="0" b="1" sz="4800" i="0" u="none">
          <a:solidFill>
            <a:schemeClr val="lt2"/>
          </a:solidFill>
          <a:latin typeface="Arial Narrow" pitchFamily="34" charset="0"/>
          <a:sym typeface="Times New Roman" pitchFamily="18" charset="0"/>
        </a:defRPr>
      </a:lvl1pPr>
    </p:titleStyle>
    <p:bodyStyle>
      <a:lvl1pPr algn="l" eaLnBrk="1" fontAlgn="base" hangingPunct="1" indent="-342900" latinLnBrk="1" marL="342900" rtl="0">
        <a:lnSpc>
          <a:spcPct val="100000"/>
        </a:lnSpc>
        <a:spcBef>
          <a:spcPct val="20000"/>
        </a:spcBef>
        <a:spcAft>
          <a:spcPct val="0"/>
        </a:spcAft>
        <a:buClr>
          <a:schemeClr val="hlink"/>
        </a:buClr>
        <a:buSzPct val="60000"/>
        <a:buFont typeface="Wingdings" pitchFamily="2" charset="2"/>
        <a:buChar char="n"/>
        <a:defRPr baseline="0" b="0" sz="2800" i="0" u="none">
          <a:solidFill>
            <a:schemeClr val="dk1"/>
          </a:solidFill>
          <a:latin typeface="Arial" pitchFamily="0" charset="0"/>
          <a:sym typeface="Times New Roman" pitchFamily="18" charset="0"/>
        </a:defRPr>
      </a:lvl1pPr>
      <a:lvl2pPr algn="l" eaLnBrk="1" fontAlgn="base" hangingPunct="1" indent="-285750" latinLnBrk="1" marL="742950" rtl="0">
        <a:lnSpc>
          <a:spcPct val="100000"/>
        </a:lnSpc>
        <a:spcBef>
          <a:spcPct val="20000"/>
        </a:spcBef>
        <a:spcAft>
          <a:spcPct val="0"/>
        </a:spcAft>
        <a:buClr>
          <a:schemeClr val="lt2"/>
        </a:buClr>
        <a:buSzPct val="65000"/>
        <a:buFont typeface="Wingdings" pitchFamily="2" charset="2"/>
        <a:buChar char="u"/>
        <a:defRPr baseline="0" b="0" sz="2600" i="0" u="none">
          <a:solidFill>
            <a:schemeClr val="dk1"/>
          </a:solidFill>
          <a:latin typeface="Arial" pitchFamily="0" charset="0"/>
          <a:sym typeface="Times New Roman" pitchFamily="18" charset="0"/>
        </a:defRPr>
      </a:lvl2pPr>
      <a:lvl3pPr algn="l" eaLnBrk="1" fontAlgn="base" hangingPunct="1" indent="-228600" latinLnBrk="1" marL="1143000" rtl="0">
        <a:lnSpc>
          <a:spcPct val="100000"/>
        </a:lnSpc>
        <a:spcBef>
          <a:spcPct val="20000"/>
        </a:spcBef>
        <a:spcAft>
          <a:spcPct val="0"/>
        </a:spcAft>
        <a:buClr>
          <a:schemeClr val="hlink"/>
        </a:buClr>
        <a:buSzPct val="65000"/>
        <a:buFont typeface="Wingdings" pitchFamily="2" charset="2"/>
        <a:buChar char="«"/>
        <a:defRPr baseline="0" b="0" sz="2400" i="0" u="none">
          <a:solidFill>
            <a:schemeClr val="dk1"/>
          </a:solidFill>
          <a:latin typeface="Arial" pitchFamily="0" charset="0"/>
          <a:sym typeface="Times New Roman" pitchFamily="18" charset="0"/>
        </a:defRPr>
      </a:lvl3pPr>
      <a:lvl4pPr algn="l" eaLnBrk="1" fontAlgn="base" hangingPunct="1" indent="-228600" latinLnBrk="1" marL="16002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Times New Roman" pitchFamily="18" charset="0"/>
        </a:defRPr>
      </a:lvl4pPr>
      <a:lvl5pPr algn="l" eaLnBrk="1" fontAlgn="base" hangingPunct="1" indent="-228600" latinLnBrk="1" marL="2057400" rtl="0">
        <a:lnSpc>
          <a:spcPct val="100000"/>
        </a:lnSpc>
        <a:spcBef>
          <a:spcPct val="20000"/>
        </a:spcBef>
        <a:spcAft>
          <a:spcPct val="0"/>
        </a:spcAft>
        <a:buClr>
          <a:schemeClr val="hlink"/>
        </a:buClr>
        <a:buSzPct val="100000"/>
        <a:buFontTx/>
        <a:buChar char="–"/>
        <a:defRPr baseline="0" b="0" sz="2000" i="0" u="none">
          <a:solidFill>
            <a:schemeClr val="dk1"/>
          </a:solidFill>
          <a:latin typeface="Arial" pitchFamily="0" charset="0"/>
          <a:sym typeface="Times New Roman" pitchFamily="18" charset="0"/>
        </a:defRPr>
      </a:lvl5pPr>
    </p:bodyStyle>
    <p:other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bwMode="white">
      <p:bgPr>
        <a:solidFill>
          <a:schemeClr val="lt1"/>
        </a:solidFill>
      </p:bgPr>
    </p:bg>
    <p:spTree>
      <p:nvGrpSpPr>
        <p:cNvPr id="45" name=""/>
        <p:cNvGrpSpPr/>
        <p:nvPr/>
      </p:nvGrpSpPr>
      <p:grpSpPr>
        <a:xfrm rot="0">
          <a:off x="0" y="0"/>
          <a:ext cx="0" cy="0"/>
          <a:chOff x="0" y="0"/>
          <a:chExt cx="0" cy="0"/>
        </a:xfrm>
      </p:grpSpPr>
      <p:sp>
        <p:nvSpPr>
          <p:cNvPr id="1048613" name=""/>
          <p:cNvSpPr/>
          <p:nvPr/>
        </p:nvSpPr>
        <p:spPr>
          <a:xfrm rot="18427436">
            <a:off x="7777955" y="-15081"/>
            <a:ext cx="1162050" cy="2084387"/>
          </a:xfrm>
          <a:custGeom>
            <a:avLst/>
            <a:ah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path>
            </a:pathLst>
          </a:custGeom>
          <a:solidFill>
            <a:srgbClr val="FFFFFF"/>
          </a:solidFill>
          <a:ln>
            <a:noFill/>
          </a:ln>
        </p:spPr>
      </p:sp>
      <p:sp>
        <p:nvSpPr>
          <p:cNvPr id="1048614" name=""/>
          <p:cNvSpPr/>
          <p:nvPr>
            <p:ph type="title" sz="full" idx="0"/>
          </p:nvPr>
        </p:nvSpPr>
        <p:spPr>
          <a:xfrm rot="0">
            <a:off x="685800" y="152400"/>
            <a:ext cx="6870700" cy="1600200"/>
          </a:xfrm>
          <a:prstGeom prst="rect"/>
          <a:noFill/>
          <a:ln>
            <a:noFill/>
          </a:ln>
        </p:spPr>
        <p:txBody>
          <a:bodyPr anchor="b" bIns="45720" lIns="91440" rIns="91440" tIns="45720" vert="horz"/>
          <a:p>
            <a:pPr lvl="0"/>
            <a:r>
              <a:rPr altLang="en-US" lang="tr-TR"/>
              <a:t>Asıl başlık stili için tıklatın</a:t>
            </a:r>
          </a:p>
        </p:txBody>
      </p:sp>
      <p:sp>
        <p:nvSpPr>
          <p:cNvPr id="1048615" name=""/>
          <p:cNvSpPr/>
          <p:nvPr>
            <p:ph type="body" sz="full" idx="1"/>
          </p:nvPr>
        </p:nvSpPr>
        <p:spPr>
          <a:xfrm rot="0">
            <a:off x="685800" y="1828800"/>
            <a:ext cx="7696200" cy="3657600"/>
          </a:xfrm>
          <a:prstGeom prst="rect"/>
          <a:noFill/>
          <a:ln>
            <a:noFill/>
          </a:ln>
        </p:spPr>
        <p:txBody>
          <a:bodyPr anchor="t" bIns="45720" lIns="91440" rIns="91440" tIns="45720" vert="horz"/>
          <a:p>
            <a:pPr lvl="0"/>
            <a:r>
              <a:rPr altLang="en-US" lang="tr-TR"/>
              <a:t>Asıl metin stillerini düzenlemek için tıklatın</a:t>
            </a:r>
          </a:p>
          <a:p>
            <a:pPr lvl="1"/>
            <a:r>
              <a:rPr altLang="en-US" lang="tr-TR"/>
              <a:t>İkinci düzey</a:t>
            </a:r>
          </a:p>
          <a:p>
            <a:pPr lvl="2"/>
            <a:r>
              <a:rPr altLang="en-US" lang="tr-TR"/>
              <a:t>Üçüncü düzey</a:t>
            </a:r>
          </a:p>
          <a:p>
            <a:pPr lvl="3"/>
            <a:r>
              <a:rPr altLang="en-US" lang="tr-TR"/>
              <a:t>Dördüncü düzey</a:t>
            </a:r>
          </a:p>
          <a:p>
            <a:pPr lvl="4"/>
            <a:r>
              <a:rPr altLang="en-US" lang="tr-TR"/>
              <a:t>Beşinci düzey</a:t>
            </a:r>
          </a:p>
        </p:txBody>
      </p:sp>
      <p:sp>
        <p:nvSpPr>
          <p:cNvPr id="1048616" name=""/>
          <p:cNvSpPr/>
          <p:nvPr>
            <p:ph type="dt" sz="half" idx="2"/>
          </p:nvPr>
        </p:nvSpPr>
        <p:spPr>
          <a:xfrm rot="0">
            <a:off x="1371600" y="6248400"/>
            <a:ext cx="19050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sz="1400">
                <a:latin typeface="Comic Sans MS" pitchFamily="66" charset="0"/>
              </a:rPr>
              <a:t/>
            </a:r>
            <a:endParaRPr sz="1400">
              <a:latin typeface="Comic Sans MS" pitchFamily="66" charset="0"/>
            </a:endParaRPr>
          </a:p>
        </p:txBody>
      </p:sp>
      <p:sp>
        <p:nvSpPr>
          <p:cNvPr id="1048617" name=""/>
          <p:cNvSpPr/>
          <p:nvPr>
            <p:ph type="ftr" sz="quarter" idx="3"/>
          </p:nvPr>
        </p:nvSpPr>
        <p:spPr>
          <a:xfrm rot="0">
            <a:off x="3556000" y="6248400"/>
            <a:ext cx="28956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400">
              <a:latin typeface="Comic Sans MS" pitchFamily="66" charset="0"/>
            </a:endParaRPr>
          </a:p>
        </p:txBody>
      </p:sp>
      <p:sp>
        <p:nvSpPr>
          <p:cNvPr id="1048618" name=""/>
          <p:cNvSpPr/>
          <p:nvPr>
            <p:ph type="sldNum" sz="quarter" idx="4"/>
          </p:nvPr>
        </p:nvSpPr>
        <p:spPr>
          <a:xfrm rot="0">
            <a:off x="6718300" y="6248400"/>
            <a:ext cx="1905000" cy="457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r" eaLnBrk="1" hangingPunct="1" latinLnBrk="1" lvl="0"/>
            <a:fld id="{566ABCEB-ACFC-4714-9973-3DA970169C29}" type="slidenum">
              <a:rPr sz="1400">
                <a:latin typeface="Comic Sans MS" pitchFamily="66" charset="0"/>
              </a:rPr>
              <a:pPr algn="r" eaLnBrk="1" hangingPunct="1" latinLnBrk="1" lvl="0"/>
            </a:fld>
            <a:endParaRPr sz="1400">
              <a:latin typeface="Comic Sans MS" pitchFamily="66" charset="0"/>
            </a:endParaRPr>
          </a:p>
        </p:txBody>
      </p:sp>
      <p:sp>
        <p:nvSpPr>
          <p:cNvPr id="1048619" name=""/>
          <p:cNvSpPr/>
          <p:nvPr/>
        </p:nvSpPr>
        <p:spPr>
          <a:xfrm rot="18427436">
            <a:off x="7865268" y="24606"/>
            <a:ext cx="1165225" cy="2097087"/>
          </a:xfrm>
          <a:custGeom>
            <a:avLst/>
            <a:ah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path>
            </a:pathLst>
          </a:custGeom>
          <a:solidFill>
            <a:schemeClr val="folHlink"/>
          </a:solidFill>
          <a:ln>
            <a:noFill/>
          </a:ln>
        </p:spPr>
      </p:sp>
      <p:sp>
        <p:nvSpPr>
          <p:cNvPr id="1048620" name=""/>
          <p:cNvSpPr/>
          <p:nvPr/>
        </p:nvSpPr>
        <p:spPr>
          <a:xfrm rot="18427436">
            <a:off x="7831137" y="192087"/>
            <a:ext cx="1025525" cy="1571625"/>
          </a:xfrm>
          <a:custGeom>
            <a:avLst/>
            <a:ahLst/>
            <a:rect l="0" t="0" r="r" b="b"/>
            <a:pathLst>
              <a:path w="2561" h="2777">
                <a:moveTo>
                  <a:pt x="0" y="2485"/>
                </a:moveTo>
                <a:lnTo>
                  <a:pt x="432" y="2553"/>
                </a:lnTo>
                <a:lnTo>
                  <a:pt x="736" y="2777"/>
                </a:lnTo>
                <a:lnTo>
                  <a:pt x="2561" y="399"/>
                </a:lnTo>
                <a:lnTo>
                  <a:pt x="2118" y="82"/>
                </a:lnTo>
                <a:lnTo>
                  <a:pt x="1898" y="0"/>
                </a:lnTo>
                <a:lnTo>
                  <a:pt x="0" y="2485"/>
                </a:lnTo>
                <a:lnTo>
                  <a:pt x="0" y="2485"/>
                </a:lnTo>
              </a:path>
            </a:pathLst>
          </a:custGeom>
          <a:solidFill>
            <a:schemeClr val="dk2"/>
          </a:solidFill>
          <a:ln>
            <a:noFill/>
          </a:ln>
        </p:spPr>
      </p:sp>
      <p:grpSp>
        <p:nvGrpSpPr>
          <p:cNvPr id="46" name=""/>
          <p:cNvGrpSpPr/>
          <p:nvPr/>
        </p:nvGrpSpPr>
        <p:grpSpPr>
          <a:xfrm rot="0">
            <a:off x="7937" y="5540375"/>
            <a:ext cx="1784350" cy="1246187"/>
            <a:chOff x="5" y="3490"/>
            <a:chExt cx="1124" cy="785"/>
          </a:xfrm>
        </p:grpSpPr>
        <p:sp>
          <p:nvSpPr>
            <p:cNvPr id="1048621" name=""/>
            <p:cNvSpPr/>
            <p:nvPr/>
          </p:nvSpPr>
          <p:spPr>
            <a:xfrm rot="0">
              <a:off x="24" y="3505"/>
              <a:ext cx="1089" cy="649"/>
            </a:xfrm>
            <a:custGeom>
              <a:avLst/>
              <a:ah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path>
              </a:pathLst>
            </a:custGeom>
            <a:solidFill>
              <a:srgbClr val="F8F8F8"/>
            </a:solidFill>
            <a:ln>
              <a:noFill/>
            </a:ln>
          </p:spPr>
        </p:sp>
        <p:sp>
          <p:nvSpPr>
            <p:cNvPr id="1048622" name=""/>
            <p:cNvSpPr/>
            <p:nvPr/>
          </p:nvSpPr>
          <p:spPr>
            <a:xfrm rot="0">
              <a:off x="1022" y="3582"/>
              <a:ext cx="71" cy="129"/>
            </a:xfrm>
            <a:custGeom>
              <a:avLst/>
              <a:ahLst/>
              <a:rect l="0" t="0" r="r" b="b"/>
              <a:pathLst>
                <a:path w="143" h="258">
                  <a:moveTo>
                    <a:pt x="0" y="7"/>
                  </a:moveTo>
                  <a:lnTo>
                    <a:pt x="120" y="0"/>
                  </a:lnTo>
                  <a:lnTo>
                    <a:pt x="143" y="233"/>
                  </a:lnTo>
                  <a:lnTo>
                    <a:pt x="8" y="258"/>
                  </a:lnTo>
                  <a:lnTo>
                    <a:pt x="0" y="7"/>
                  </a:lnTo>
                  <a:lnTo>
                    <a:pt x="0" y="7"/>
                  </a:lnTo>
                </a:path>
              </a:pathLst>
            </a:custGeom>
            <a:solidFill>
              <a:schemeClr val="accent1"/>
            </a:solidFill>
            <a:ln>
              <a:noFill/>
            </a:ln>
          </p:spPr>
        </p:sp>
        <p:sp>
          <p:nvSpPr>
            <p:cNvPr id="1048623" name=""/>
            <p:cNvSpPr/>
            <p:nvPr/>
          </p:nvSpPr>
          <p:spPr>
            <a:xfrm rot="0">
              <a:off x="20" y="3774"/>
              <a:ext cx="792" cy="410"/>
            </a:xfrm>
            <a:custGeom>
              <a:avLst/>
              <a:ah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path>
              </a:pathLst>
            </a:custGeom>
            <a:solidFill>
              <a:schemeClr val="lt2"/>
            </a:solidFill>
            <a:ln>
              <a:noFill/>
            </a:ln>
          </p:spPr>
        </p:sp>
        <p:sp>
          <p:nvSpPr>
            <p:cNvPr id="1048624" name=""/>
            <p:cNvSpPr/>
            <p:nvPr/>
          </p:nvSpPr>
          <p:spPr>
            <a:xfrm rot="0">
              <a:off x="129" y="3808"/>
              <a:ext cx="525" cy="374"/>
            </a:xfrm>
            <a:custGeom>
              <a:avLst/>
              <a:ahLst/>
              <a:rect l="0" t="0" r="r" b="b"/>
              <a:pathLst>
                <a:path w="1049" h="747">
                  <a:moveTo>
                    <a:pt x="0" y="325"/>
                  </a:moveTo>
                  <a:lnTo>
                    <a:pt x="922" y="747"/>
                  </a:lnTo>
                  <a:lnTo>
                    <a:pt x="939" y="534"/>
                  </a:lnTo>
                  <a:lnTo>
                    <a:pt x="1049" y="422"/>
                  </a:lnTo>
                  <a:lnTo>
                    <a:pt x="78" y="0"/>
                  </a:lnTo>
                  <a:lnTo>
                    <a:pt x="0" y="127"/>
                  </a:lnTo>
                  <a:lnTo>
                    <a:pt x="0" y="325"/>
                  </a:lnTo>
                  <a:lnTo>
                    <a:pt x="0" y="325"/>
                  </a:lnTo>
                </a:path>
              </a:pathLst>
            </a:custGeom>
            <a:solidFill>
              <a:schemeClr val="dk2"/>
            </a:solidFill>
            <a:ln>
              <a:noFill/>
            </a:ln>
          </p:spPr>
        </p:sp>
        <p:sp>
          <p:nvSpPr>
            <p:cNvPr id="1048625" name=""/>
            <p:cNvSpPr/>
            <p:nvPr/>
          </p:nvSpPr>
          <p:spPr>
            <a:xfrm rot="0">
              <a:off x="485" y="3532"/>
              <a:ext cx="135" cy="121"/>
            </a:xfrm>
            <a:custGeom>
              <a:avLst/>
              <a:ahLst/>
              <a:rect l="0" t="0" r="r" b="b"/>
              <a:pathLst>
                <a:path w="272" h="241">
                  <a:moveTo>
                    <a:pt x="0" y="28"/>
                  </a:moveTo>
                  <a:lnTo>
                    <a:pt x="160" y="0"/>
                  </a:lnTo>
                  <a:lnTo>
                    <a:pt x="251" y="36"/>
                  </a:lnTo>
                  <a:lnTo>
                    <a:pt x="272" y="139"/>
                  </a:lnTo>
                  <a:lnTo>
                    <a:pt x="164" y="146"/>
                  </a:lnTo>
                  <a:lnTo>
                    <a:pt x="32" y="241"/>
                  </a:lnTo>
                  <a:lnTo>
                    <a:pt x="0" y="28"/>
                  </a:lnTo>
                  <a:lnTo>
                    <a:pt x="0" y="28"/>
                  </a:lnTo>
                </a:path>
              </a:pathLst>
            </a:custGeom>
            <a:solidFill>
              <a:schemeClr val="hlink"/>
            </a:solidFill>
            <a:ln>
              <a:noFill/>
            </a:ln>
          </p:spPr>
        </p:sp>
        <p:sp>
          <p:nvSpPr>
            <p:cNvPr id="1048626" name=""/>
            <p:cNvSpPr/>
            <p:nvPr/>
          </p:nvSpPr>
          <p:spPr>
            <a:xfrm rot="0">
              <a:off x="641" y="4163"/>
              <a:ext cx="76" cy="112"/>
            </a:xfrm>
            <a:custGeom>
              <a:avLst/>
              <a:ahLst/>
              <a:rect l="0" t="0" r="r" b="b"/>
              <a:pathLst>
                <a:path w="152" h="224">
                  <a:moveTo>
                    <a:pt x="152" y="4"/>
                  </a:moveTo>
                  <a:lnTo>
                    <a:pt x="152" y="224"/>
                  </a:lnTo>
                  <a:lnTo>
                    <a:pt x="0" y="8"/>
                  </a:lnTo>
                  <a:lnTo>
                    <a:pt x="72" y="0"/>
                  </a:lnTo>
                  <a:lnTo>
                    <a:pt x="152" y="4"/>
                  </a:lnTo>
                  <a:lnTo>
                    <a:pt x="152" y="4"/>
                  </a:lnTo>
                </a:path>
              </a:pathLst>
            </a:custGeom>
            <a:solidFill>
              <a:schemeClr val="hlink"/>
            </a:solidFill>
            <a:ln>
              <a:noFill/>
            </a:ln>
          </p:spPr>
        </p:sp>
        <p:sp>
          <p:nvSpPr>
            <p:cNvPr id="1048627" name=""/>
            <p:cNvSpPr/>
            <p:nvPr/>
          </p:nvSpPr>
          <p:spPr>
            <a:xfrm rot="0">
              <a:off x="504" y="3607"/>
              <a:ext cx="193" cy="383"/>
            </a:xfrm>
            <a:custGeom>
              <a:avLst/>
              <a:ahLst/>
              <a:rect l="0" t="0" r="r" b="b"/>
              <a:pathLst>
                <a:path w="386" h="764">
                  <a:moveTo>
                    <a:pt x="0" y="80"/>
                  </a:moveTo>
                  <a:lnTo>
                    <a:pt x="87" y="0"/>
                  </a:lnTo>
                  <a:lnTo>
                    <a:pt x="232" y="6"/>
                  </a:lnTo>
                  <a:lnTo>
                    <a:pt x="386" y="764"/>
                  </a:lnTo>
                  <a:lnTo>
                    <a:pt x="279" y="720"/>
                  </a:lnTo>
                  <a:lnTo>
                    <a:pt x="152" y="677"/>
                  </a:lnTo>
                  <a:lnTo>
                    <a:pt x="0" y="80"/>
                  </a:lnTo>
                  <a:lnTo>
                    <a:pt x="0" y="80"/>
                  </a:lnTo>
                </a:path>
              </a:pathLst>
            </a:custGeom>
            <a:solidFill>
              <a:schemeClr val="dk2"/>
            </a:solidFill>
            <a:ln>
              <a:noFill/>
            </a:ln>
          </p:spPr>
        </p:sp>
        <p:sp>
          <p:nvSpPr>
            <p:cNvPr id="1048628" name=""/>
            <p:cNvSpPr/>
            <p:nvPr/>
          </p:nvSpPr>
          <p:spPr>
            <a:xfrm rot="0">
              <a:off x="668" y="3590"/>
              <a:ext cx="364" cy="174"/>
            </a:xfrm>
            <a:custGeom>
              <a:avLst/>
              <a:ahLst/>
              <a:rect l="0" t="0" r="r" b="b"/>
              <a:pathLst>
                <a:path w="728" h="348">
                  <a:moveTo>
                    <a:pt x="692" y="0"/>
                  </a:moveTo>
                  <a:lnTo>
                    <a:pt x="0" y="106"/>
                  </a:lnTo>
                  <a:lnTo>
                    <a:pt x="28" y="348"/>
                  </a:lnTo>
                  <a:lnTo>
                    <a:pt x="715" y="237"/>
                  </a:lnTo>
                  <a:lnTo>
                    <a:pt x="728" y="43"/>
                  </a:lnTo>
                  <a:lnTo>
                    <a:pt x="692" y="0"/>
                  </a:lnTo>
                  <a:lnTo>
                    <a:pt x="692" y="0"/>
                  </a:lnTo>
                </a:path>
              </a:pathLst>
            </a:custGeom>
            <a:solidFill>
              <a:schemeClr val="dk2"/>
            </a:solidFill>
            <a:ln>
              <a:noFill/>
            </a:ln>
          </p:spPr>
        </p:sp>
        <p:sp>
          <p:nvSpPr>
            <p:cNvPr id="1048629" name=""/>
            <p:cNvSpPr/>
            <p:nvPr/>
          </p:nvSpPr>
          <p:spPr>
            <a:xfrm rot="0">
              <a:off x="347" y="3693"/>
              <a:ext cx="156" cy="67"/>
            </a:xfrm>
            <a:custGeom>
              <a:avLst/>
              <a:ahLst/>
              <a:rect l="0" t="0" r="r" b="b"/>
              <a:pathLst>
                <a:path w="312" h="135">
                  <a:moveTo>
                    <a:pt x="272" y="0"/>
                  </a:moveTo>
                  <a:lnTo>
                    <a:pt x="0" y="78"/>
                  </a:lnTo>
                  <a:lnTo>
                    <a:pt x="312" y="135"/>
                  </a:lnTo>
                  <a:lnTo>
                    <a:pt x="272" y="0"/>
                  </a:lnTo>
                  <a:lnTo>
                    <a:pt x="272" y="0"/>
                  </a:lnTo>
                </a:path>
              </a:pathLst>
            </a:custGeom>
            <a:solidFill>
              <a:schemeClr val="accent1"/>
            </a:solidFill>
            <a:ln>
              <a:noFill/>
            </a:ln>
          </p:spPr>
        </p:sp>
        <p:grpSp>
          <p:nvGrpSpPr>
            <p:cNvPr id="47" name=""/>
            <p:cNvGrpSpPr/>
            <p:nvPr/>
          </p:nvGrpSpPr>
          <p:grpSpPr>
            <a:xfrm rot="0">
              <a:off x="5" y="3490"/>
              <a:ext cx="1124" cy="780"/>
              <a:chOff x="5" y="3490"/>
              <a:chExt cx="1124" cy="780"/>
            </a:xfrm>
          </p:grpSpPr>
          <p:grpSp>
            <p:nvGrpSpPr>
              <p:cNvPr id="48" name=""/>
              <p:cNvGrpSpPr/>
              <p:nvPr/>
            </p:nvGrpSpPr>
            <p:grpSpPr>
              <a:xfrm rot="0">
                <a:off x="499" y="3562"/>
                <a:ext cx="548" cy="708"/>
                <a:chOff x="499" y="3562"/>
                <a:chExt cx="548" cy="708"/>
              </a:xfrm>
            </p:grpSpPr>
            <p:sp>
              <p:nvSpPr>
                <p:cNvPr id="1048630" name=""/>
                <p:cNvSpPr/>
                <p:nvPr/>
              </p:nvSpPr>
              <p:spPr>
                <a:xfrm rot="0">
                  <a:off x="499" y="3587"/>
                  <a:ext cx="157" cy="87"/>
                </a:xfrm>
                <a:custGeom>
                  <a:avLst/>
                  <a:ah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path>
                  </a:pathLst>
                </a:custGeom>
                <a:solidFill>
                  <a:schemeClr val="accent2"/>
                </a:solidFill>
                <a:ln>
                  <a:noFill/>
                </a:ln>
              </p:spPr>
            </p:sp>
            <p:sp>
              <p:nvSpPr>
                <p:cNvPr id="1048631" name=""/>
                <p:cNvSpPr/>
                <p:nvPr/>
              </p:nvSpPr>
              <p:spPr>
                <a:xfrm rot="0">
                  <a:off x="636" y="4137"/>
                  <a:ext cx="115" cy="133"/>
                </a:xfrm>
                <a:custGeom>
                  <a:avLst/>
                  <a:ahLst/>
                  <a:rect l="0" t="0" r="r" b="b"/>
                  <a:pathLst>
                    <a:path w="230" h="266">
                      <a:moveTo>
                        <a:pt x="0" y="40"/>
                      </a:moveTo>
                      <a:lnTo>
                        <a:pt x="160" y="266"/>
                      </a:lnTo>
                      <a:lnTo>
                        <a:pt x="230" y="251"/>
                      </a:lnTo>
                      <a:lnTo>
                        <a:pt x="223" y="17"/>
                      </a:lnTo>
                      <a:lnTo>
                        <a:pt x="166" y="0"/>
                      </a:lnTo>
                      <a:lnTo>
                        <a:pt x="179" y="197"/>
                      </a:lnTo>
                      <a:lnTo>
                        <a:pt x="71" y="4"/>
                      </a:lnTo>
                      <a:lnTo>
                        <a:pt x="0" y="40"/>
                      </a:lnTo>
                      <a:lnTo>
                        <a:pt x="0" y="40"/>
                      </a:lnTo>
                    </a:path>
                  </a:pathLst>
                </a:custGeom>
                <a:solidFill>
                  <a:schemeClr val="accent2"/>
                </a:solidFill>
                <a:ln>
                  <a:noFill/>
                </a:ln>
              </p:spPr>
            </p:sp>
            <p:sp>
              <p:nvSpPr>
                <p:cNvPr id="1048632" name=""/>
                <p:cNvSpPr/>
                <p:nvPr/>
              </p:nvSpPr>
              <p:spPr>
                <a:xfrm rot="0">
                  <a:off x="1004" y="3562"/>
                  <a:ext cx="43" cy="117"/>
                </a:xfrm>
                <a:custGeom>
                  <a:avLst/>
                  <a:ahLst/>
                  <a:rect l="0" t="0" r="r" b="b"/>
                  <a:pathLst>
                    <a:path w="87" h="234">
                      <a:moveTo>
                        <a:pt x="0" y="19"/>
                      </a:moveTo>
                      <a:lnTo>
                        <a:pt x="36" y="93"/>
                      </a:lnTo>
                      <a:lnTo>
                        <a:pt x="44" y="154"/>
                      </a:lnTo>
                      <a:lnTo>
                        <a:pt x="27" y="234"/>
                      </a:lnTo>
                      <a:lnTo>
                        <a:pt x="80" y="220"/>
                      </a:lnTo>
                      <a:lnTo>
                        <a:pt x="87" y="116"/>
                      </a:lnTo>
                      <a:lnTo>
                        <a:pt x="46" y="0"/>
                      </a:lnTo>
                      <a:lnTo>
                        <a:pt x="0" y="19"/>
                      </a:lnTo>
                      <a:lnTo>
                        <a:pt x="0" y="19"/>
                      </a:lnTo>
                    </a:path>
                  </a:pathLst>
                </a:custGeom>
                <a:solidFill>
                  <a:schemeClr val="accent2"/>
                </a:solidFill>
                <a:ln>
                  <a:noFill/>
                </a:ln>
              </p:spPr>
            </p:sp>
          </p:grpSp>
          <p:sp>
            <p:nvSpPr>
              <p:cNvPr id="1048633" name=""/>
              <p:cNvSpPr/>
              <p:nvPr/>
            </p:nvSpPr>
            <p:spPr>
              <a:xfrm rot="0">
                <a:off x="76" y="3732"/>
                <a:ext cx="595" cy="250"/>
              </a:xfrm>
              <a:custGeom>
                <a:avLst/>
                <a:ahLst/>
                <a:rect l="0" t="0" r="r" b="b"/>
                <a:pathLst>
                  <a:path w="1190" h="500">
                    <a:moveTo>
                      <a:pt x="100" y="0"/>
                    </a:moveTo>
                    <a:lnTo>
                      <a:pt x="1190" y="490"/>
                    </a:lnTo>
                    <a:lnTo>
                      <a:pt x="1076" y="500"/>
                    </a:lnTo>
                    <a:lnTo>
                      <a:pt x="0" y="27"/>
                    </a:lnTo>
                    <a:lnTo>
                      <a:pt x="100" y="0"/>
                    </a:lnTo>
                    <a:lnTo>
                      <a:pt x="100" y="0"/>
                    </a:lnTo>
                  </a:path>
                </a:pathLst>
              </a:custGeom>
              <a:solidFill>
                <a:schemeClr val="accent2"/>
              </a:solidFill>
              <a:ln>
                <a:noFill/>
              </a:ln>
            </p:spPr>
          </p:sp>
          <p:sp>
            <p:nvSpPr>
              <p:cNvPr id="1048634" name=""/>
              <p:cNvSpPr/>
              <p:nvPr/>
            </p:nvSpPr>
            <p:spPr>
              <a:xfrm rot="0">
                <a:off x="260" y="3886"/>
                <a:ext cx="244" cy="148"/>
              </a:xfrm>
              <a:custGeom>
                <a:avLst/>
                <a:ah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path>
                </a:pathLst>
              </a:custGeom>
              <a:solidFill>
                <a:schemeClr val="accent2"/>
              </a:solidFill>
              <a:ln>
                <a:noFill/>
              </a:ln>
            </p:spPr>
          </p:sp>
          <p:sp>
            <p:nvSpPr>
              <p:cNvPr id="1048635" name=""/>
              <p:cNvSpPr/>
              <p:nvPr/>
            </p:nvSpPr>
            <p:spPr>
              <a:xfrm rot="0">
                <a:off x="565" y="3680"/>
                <a:ext cx="107" cy="238"/>
              </a:xfrm>
              <a:custGeom>
                <a:avLst/>
                <a:ah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path>
                </a:pathLst>
              </a:custGeom>
              <a:solidFill>
                <a:schemeClr val="accent2"/>
              </a:solidFill>
              <a:ln>
                <a:noFill/>
              </a:ln>
            </p:spPr>
          </p:sp>
          <p:grpSp>
            <p:nvGrpSpPr>
              <p:cNvPr id="49" name=""/>
              <p:cNvGrpSpPr/>
              <p:nvPr/>
            </p:nvGrpSpPr>
            <p:grpSpPr>
              <a:xfrm rot="0">
                <a:off x="5" y="3490"/>
                <a:ext cx="1124" cy="678"/>
                <a:chOff x="5" y="3490"/>
                <a:chExt cx="1124" cy="678"/>
              </a:xfrm>
            </p:grpSpPr>
            <p:sp>
              <p:nvSpPr>
                <p:cNvPr id="1048636" name=""/>
                <p:cNvSpPr/>
                <p:nvPr/>
              </p:nvSpPr>
              <p:spPr>
                <a:xfrm rot="0">
                  <a:off x="669" y="4048"/>
                  <a:ext cx="75" cy="87"/>
                </a:xfrm>
                <a:custGeom>
                  <a:avLst/>
                  <a:ahLst/>
                  <a:rect l="0" t="0" r="r" b="b"/>
                  <a:pathLst>
                    <a:path w="150" h="173">
                      <a:moveTo>
                        <a:pt x="110" y="0"/>
                      </a:moveTo>
                      <a:lnTo>
                        <a:pt x="40" y="66"/>
                      </a:lnTo>
                      <a:lnTo>
                        <a:pt x="0" y="173"/>
                      </a:lnTo>
                      <a:lnTo>
                        <a:pt x="80" y="160"/>
                      </a:lnTo>
                      <a:lnTo>
                        <a:pt x="103" y="84"/>
                      </a:lnTo>
                      <a:lnTo>
                        <a:pt x="150" y="27"/>
                      </a:lnTo>
                      <a:lnTo>
                        <a:pt x="110" y="0"/>
                      </a:lnTo>
                      <a:lnTo>
                        <a:pt x="110" y="0"/>
                      </a:lnTo>
                    </a:path>
                  </a:pathLst>
                </a:custGeom>
                <a:solidFill>
                  <a:schemeClr val="accent2"/>
                </a:solidFill>
                <a:ln>
                  <a:noFill/>
                </a:ln>
              </p:spPr>
            </p:sp>
            <p:sp>
              <p:nvSpPr>
                <p:cNvPr id="1048637" name=""/>
                <p:cNvSpPr/>
                <p:nvPr/>
              </p:nvSpPr>
              <p:spPr>
                <a:xfrm rot="0">
                  <a:off x="5" y="3728"/>
                  <a:ext cx="842" cy="440"/>
                </a:xfrm>
                <a:custGeom>
                  <a:avLst/>
                  <a:ah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path>
                  </a:pathLst>
                </a:custGeom>
                <a:solidFill>
                  <a:schemeClr val="accent2"/>
                </a:solidFill>
                <a:ln>
                  <a:noFill/>
                </a:ln>
              </p:spPr>
            </p:sp>
            <p:sp>
              <p:nvSpPr>
                <p:cNvPr id="1048638" name=""/>
                <p:cNvSpPr/>
                <p:nvPr/>
              </p:nvSpPr>
              <p:spPr>
                <a:xfrm rot="0">
                  <a:off x="106" y="3770"/>
                  <a:ext cx="80" cy="167"/>
                </a:xfrm>
                <a:custGeom>
                  <a:avLst/>
                  <a:ahLst/>
                  <a:rect l="0" t="0" r="r" b="b"/>
                  <a:pathLst>
                    <a:path w="160" h="335">
                      <a:moveTo>
                        <a:pt x="116" y="0"/>
                      </a:moveTo>
                      <a:lnTo>
                        <a:pt x="19" y="106"/>
                      </a:lnTo>
                      <a:lnTo>
                        <a:pt x="0" y="230"/>
                      </a:lnTo>
                      <a:lnTo>
                        <a:pt x="33" y="314"/>
                      </a:lnTo>
                      <a:lnTo>
                        <a:pt x="94" y="335"/>
                      </a:lnTo>
                      <a:lnTo>
                        <a:pt x="76" y="154"/>
                      </a:lnTo>
                      <a:lnTo>
                        <a:pt x="160" y="17"/>
                      </a:lnTo>
                      <a:lnTo>
                        <a:pt x="116" y="0"/>
                      </a:lnTo>
                      <a:lnTo>
                        <a:pt x="116" y="0"/>
                      </a:lnTo>
                    </a:path>
                  </a:pathLst>
                </a:custGeom>
                <a:solidFill>
                  <a:schemeClr val="accent2"/>
                </a:solidFill>
                <a:ln>
                  <a:noFill/>
                </a:ln>
              </p:spPr>
            </p:sp>
            <p:sp>
              <p:nvSpPr>
                <p:cNvPr id="1048639" name=""/>
                <p:cNvSpPr/>
                <p:nvPr/>
              </p:nvSpPr>
              <p:spPr>
                <a:xfrm rot="0">
                  <a:off x="449" y="3490"/>
                  <a:ext cx="322" cy="594"/>
                </a:xfrm>
                <a:custGeom>
                  <a:avLst/>
                  <a:ah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path>
                  </a:pathLst>
                </a:custGeom>
                <a:solidFill>
                  <a:schemeClr val="accent2"/>
                </a:solidFill>
                <a:ln>
                  <a:noFill/>
                </a:ln>
              </p:spPr>
            </p:sp>
            <p:sp>
              <p:nvSpPr>
                <p:cNvPr id="1048640" name=""/>
                <p:cNvSpPr/>
                <p:nvPr/>
              </p:nvSpPr>
              <p:spPr>
                <a:xfrm rot="0">
                  <a:off x="578" y="3650"/>
                  <a:ext cx="96" cy="252"/>
                </a:xfrm>
                <a:custGeom>
                  <a:avLst/>
                  <a:ah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path>
                  </a:pathLst>
                </a:custGeom>
                <a:solidFill>
                  <a:schemeClr val="accent2"/>
                </a:solidFill>
                <a:ln>
                  <a:noFill/>
                </a:ln>
              </p:spPr>
            </p:sp>
            <p:sp>
              <p:nvSpPr>
                <p:cNvPr id="1048641" name=""/>
                <p:cNvSpPr/>
                <p:nvPr/>
              </p:nvSpPr>
              <p:spPr>
                <a:xfrm rot="0">
                  <a:off x="328" y="3630"/>
                  <a:ext cx="195" cy="135"/>
                </a:xfrm>
                <a:custGeom>
                  <a:avLst/>
                  <a:ah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path>
                  </a:pathLst>
                </a:custGeom>
                <a:solidFill>
                  <a:schemeClr val="accent2"/>
                </a:solidFill>
                <a:ln>
                  <a:noFill/>
                </a:ln>
              </p:spPr>
            </p:sp>
            <p:sp>
              <p:nvSpPr>
                <p:cNvPr id="1048642" name=""/>
                <p:cNvSpPr/>
                <p:nvPr/>
              </p:nvSpPr>
              <p:spPr>
                <a:xfrm rot="0">
                  <a:off x="658" y="3538"/>
                  <a:ext cx="471" cy="212"/>
                </a:xfrm>
                <a:custGeom>
                  <a:avLst/>
                  <a:ah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path>
                  </a:pathLst>
                </a:custGeom>
                <a:solidFill>
                  <a:schemeClr val="accent2"/>
                </a:solidFill>
                <a:ln>
                  <a:noFill/>
                </a:ln>
              </p:spPr>
            </p:sp>
            <p:sp>
              <p:nvSpPr>
                <p:cNvPr id="1048643" name=""/>
                <p:cNvSpPr/>
                <p:nvPr/>
              </p:nvSpPr>
              <p:spPr>
                <a:xfrm rot="0">
                  <a:off x="717" y="3606"/>
                  <a:ext cx="245" cy="86"/>
                </a:xfrm>
                <a:custGeom>
                  <a:avLst/>
                  <a:ah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path>
                  </a:pathLst>
                </a:custGeom>
                <a:solidFill>
                  <a:schemeClr val="accent2"/>
                </a:solidFill>
                <a:ln>
                  <a:noFill/>
                </a:ln>
              </p:spPr>
            </p:sp>
          </p:grpSp>
        </p:grpSp>
      </p:grpSp>
      <p:grpSp>
        <p:nvGrpSpPr>
          <p:cNvPr id="50" name=""/>
          <p:cNvGrpSpPr/>
          <p:nvPr/>
        </p:nvGrpSpPr>
        <p:grpSpPr>
          <a:xfrm rot="0">
            <a:off x="8680450" y="2116137"/>
            <a:ext cx="385762" cy="4308475"/>
            <a:chOff x="5468" y="1333"/>
            <a:chExt cx="243" cy="2714"/>
          </a:xfrm>
        </p:grpSpPr>
        <p:sp>
          <p:nvSpPr>
            <p:cNvPr id="1048644" name=""/>
            <p:cNvSpPr/>
            <p:nvPr/>
          </p:nvSpPr>
          <p:spPr>
            <a:xfrm rot="0" flipH="1">
              <a:off x="5468" y="2620"/>
              <a:ext cx="205" cy="1427"/>
            </a:xfrm>
            <a:custGeom>
              <a:avLst/>
              <a:ah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path>
              </a:pathLst>
            </a:custGeom>
            <a:solidFill>
              <a:schemeClr val="folHlink"/>
            </a:solidFill>
            <a:ln>
              <a:noFill/>
            </a:ln>
          </p:spPr>
        </p:sp>
        <p:sp>
          <p:nvSpPr>
            <p:cNvPr id="1048645" name=""/>
            <p:cNvSpPr/>
            <p:nvPr/>
          </p:nvSpPr>
          <p:spPr>
            <a:xfrm rot="0" flipH="1">
              <a:off x="5506" y="1333"/>
              <a:ext cx="205" cy="1633"/>
            </a:xfrm>
            <a:custGeom>
              <a:avLst/>
              <a:ah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path>
              </a:pathLst>
            </a:custGeom>
            <a:solidFill>
              <a:schemeClr val="folHlink"/>
            </a:solidFill>
            <a:ln>
              <a:noFill/>
            </a:ln>
          </p:spPr>
        </p:sp>
      </p:grpSp>
      <p:grpSp>
        <p:nvGrpSpPr>
          <p:cNvPr id="51" name=""/>
          <p:cNvGrpSpPr/>
          <p:nvPr/>
        </p:nvGrpSpPr>
        <p:grpSpPr>
          <a:xfrm rot="0">
            <a:off x="7318375" y="90487"/>
            <a:ext cx="2133600" cy="1911350"/>
            <a:chOff x="4610" y="57"/>
            <a:chExt cx="1344" cy="1204"/>
          </a:xfrm>
        </p:grpSpPr>
        <p:grpSp>
          <p:nvGrpSpPr>
            <p:cNvPr id="52" name=""/>
            <p:cNvGrpSpPr/>
            <p:nvPr/>
          </p:nvGrpSpPr>
          <p:grpSpPr>
            <a:xfrm rot="0">
              <a:off x="4610" y="57"/>
              <a:ext cx="1344" cy="1204"/>
              <a:chOff x="4610" y="57"/>
              <a:chExt cx="1344" cy="1204"/>
            </a:xfrm>
          </p:grpSpPr>
          <p:sp>
            <p:nvSpPr>
              <p:cNvPr id="1048646" name=""/>
              <p:cNvSpPr/>
              <p:nvPr/>
            </p:nvSpPr>
            <p:spPr>
              <a:xfrm rot="18427436">
                <a:off x="5430" y="1086"/>
                <a:ext cx="62" cy="288"/>
              </a:xfrm>
              <a:custGeom>
                <a:avLst/>
                <a:ahLst/>
                <a:rect l="0" t="0" r="r" b="b"/>
                <a:pathLst>
                  <a:path w="245" h="806">
                    <a:moveTo>
                      <a:pt x="123" y="9"/>
                    </a:moveTo>
                    <a:lnTo>
                      <a:pt x="131" y="342"/>
                    </a:lnTo>
                    <a:lnTo>
                      <a:pt x="0" y="806"/>
                    </a:lnTo>
                    <a:lnTo>
                      <a:pt x="79" y="789"/>
                    </a:lnTo>
                    <a:lnTo>
                      <a:pt x="218" y="376"/>
                    </a:lnTo>
                    <a:lnTo>
                      <a:pt x="245" y="0"/>
                    </a:lnTo>
                    <a:lnTo>
                      <a:pt x="123" y="9"/>
                    </a:lnTo>
                    <a:lnTo>
                      <a:pt x="123" y="9"/>
                    </a:lnTo>
                  </a:path>
                </a:pathLst>
              </a:custGeom>
              <a:solidFill>
                <a:schemeClr val="accent2"/>
              </a:solidFill>
              <a:ln>
                <a:noFill/>
              </a:ln>
            </p:spPr>
          </p:sp>
          <p:grpSp>
            <p:nvGrpSpPr>
              <p:cNvPr id="53" name=""/>
              <p:cNvGrpSpPr/>
              <p:nvPr/>
            </p:nvGrpSpPr>
            <p:grpSpPr>
              <a:xfrm rot="0">
                <a:off x="4610" y="57"/>
                <a:ext cx="1344" cy="985"/>
                <a:chOff x="4610" y="57"/>
                <a:chExt cx="1344" cy="985"/>
              </a:xfrm>
            </p:grpSpPr>
            <p:sp>
              <p:nvSpPr>
                <p:cNvPr id="1048647" name=""/>
                <p:cNvSpPr/>
                <p:nvPr/>
              </p:nvSpPr>
              <p:spPr>
                <a:xfrm rot="18427436">
                  <a:off x="4966" y="71"/>
                  <a:ext cx="153" cy="125"/>
                </a:xfrm>
                <a:custGeom>
                  <a:avLst/>
                  <a:ahLst/>
                  <a:rect l="0" t="0" r="r" b="b"/>
                  <a:pathLst>
                    <a:path w="604" h="349">
                      <a:moveTo>
                        <a:pt x="0" y="0"/>
                      </a:moveTo>
                      <a:lnTo>
                        <a:pt x="298" y="184"/>
                      </a:lnTo>
                      <a:lnTo>
                        <a:pt x="500" y="349"/>
                      </a:lnTo>
                      <a:lnTo>
                        <a:pt x="604" y="140"/>
                      </a:lnTo>
                      <a:lnTo>
                        <a:pt x="359" y="9"/>
                      </a:lnTo>
                      <a:lnTo>
                        <a:pt x="464" y="184"/>
                      </a:lnTo>
                      <a:lnTo>
                        <a:pt x="131" y="17"/>
                      </a:lnTo>
                      <a:lnTo>
                        <a:pt x="0" y="0"/>
                      </a:lnTo>
                      <a:lnTo>
                        <a:pt x="0" y="0"/>
                      </a:lnTo>
                    </a:path>
                  </a:pathLst>
                </a:custGeom>
                <a:solidFill>
                  <a:schemeClr val="accent2"/>
                </a:solidFill>
                <a:ln>
                  <a:noFill/>
                </a:ln>
              </p:spPr>
            </p:sp>
            <p:sp>
              <p:nvSpPr>
                <p:cNvPr id="1048648" name=""/>
                <p:cNvSpPr/>
                <p:nvPr/>
              </p:nvSpPr>
              <p:spPr>
                <a:xfrm rot="18427436">
                  <a:off x="5049" y="331"/>
                  <a:ext cx="269" cy="438"/>
                </a:xfrm>
                <a:custGeom>
                  <a:avLst/>
                  <a:ah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path>
                  </a:pathLst>
                </a:custGeom>
                <a:solidFill>
                  <a:schemeClr val="accent2"/>
                </a:solidFill>
                <a:ln>
                  <a:noFill/>
                </a:ln>
              </p:spPr>
            </p:sp>
            <p:sp>
              <p:nvSpPr>
                <p:cNvPr id="1048649" name=""/>
                <p:cNvSpPr/>
                <p:nvPr/>
              </p:nvSpPr>
              <p:spPr>
                <a:xfrm rot="18427436">
                  <a:off x="4859" y="181"/>
                  <a:ext cx="505" cy="898"/>
                </a:xfrm>
                <a:custGeom>
                  <a:avLst/>
                  <a:ahLst/>
                  <a:rect l="0" t="0" r="r" b="b"/>
                  <a:pathLst>
                    <a:path w="2002" h="2521">
                      <a:moveTo>
                        <a:pt x="1941" y="0"/>
                      </a:moveTo>
                      <a:lnTo>
                        <a:pt x="0" y="2521"/>
                      </a:lnTo>
                      <a:lnTo>
                        <a:pt x="192" y="2450"/>
                      </a:lnTo>
                      <a:lnTo>
                        <a:pt x="2002" y="61"/>
                      </a:lnTo>
                      <a:lnTo>
                        <a:pt x="1941" y="0"/>
                      </a:lnTo>
                      <a:lnTo>
                        <a:pt x="1941" y="0"/>
                      </a:lnTo>
                    </a:path>
                  </a:pathLst>
                </a:custGeom>
                <a:solidFill>
                  <a:schemeClr val="accent2"/>
                </a:solidFill>
                <a:ln>
                  <a:noFill/>
                </a:ln>
              </p:spPr>
            </p:sp>
            <p:sp>
              <p:nvSpPr>
                <p:cNvPr id="1048650" name=""/>
                <p:cNvSpPr/>
                <p:nvPr/>
              </p:nvSpPr>
              <p:spPr>
                <a:xfrm rot="18427436">
                  <a:off x="4903" y="-19"/>
                  <a:ext cx="758" cy="1344"/>
                </a:xfrm>
                <a:custGeom>
                  <a:avLst/>
                  <a:ah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path>
                  </a:pathLst>
                </a:custGeom>
                <a:solidFill>
                  <a:schemeClr val="accent2"/>
                </a:solidFill>
                <a:ln>
                  <a:noFill/>
                </a:ln>
              </p:spPr>
            </p:sp>
            <p:sp>
              <p:nvSpPr>
                <p:cNvPr id="1048651" name=""/>
                <p:cNvSpPr/>
                <p:nvPr/>
              </p:nvSpPr>
              <p:spPr>
                <a:xfrm rot="18427436">
                  <a:off x="5298" y="896"/>
                  <a:ext cx="169" cy="122"/>
                </a:xfrm>
                <a:custGeom>
                  <a:avLst/>
                  <a:ahLst/>
                  <a:rect l="0" t="0" r="r" b="b"/>
                  <a:pathLst>
                    <a:path w="673" h="342">
                      <a:moveTo>
                        <a:pt x="0" y="80"/>
                      </a:moveTo>
                      <a:lnTo>
                        <a:pt x="255" y="106"/>
                      </a:lnTo>
                      <a:lnTo>
                        <a:pt x="639" y="342"/>
                      </a:lnTo>
                      <a:lnTo>
                        <a:pt x="673" y="289"/>
                      </a:lnTo>
                      <a:lnTo>
                        <a:pt x="447" y="114"/>
                      </a:lnTo>
                      <a:lnTo>
                        <a:pt x="26" y="0"/>
                      </a:lnTo>
                      <a:lnTo>
                        <a:pt x="0" y="80"/>
                      </a:lnTo>
                      <a:lnTo>
                        <a:pt x="0" y="80"/>
                      </a:lnTo>
                    </a:path>
                  </a:pathLst>
                </a:custGeom>
                <a:solidFill>
                  <a:schemeClr val="accent2"/>
                </a:solidFill>
                <a:ln>
                  <a:noFill/>
                </a:ln>
              </p:spPr>
            </p:sp>
            <p:sp>
              <p:nvSpPr>
                <p:cNvPr id="1048652" name=""/>
                <p:cNvSpPr/>
                <p:nvPr/>
              </p:nvSpPr>
              <p:spPr>
                <a:xfrm rot="18427436">
                  <a:off x="5254" y="805"/>
                  <a:ext cx="181" cy="144"/>
                </a:xfrm>
                <a:custGeom>
                  <a:avLst/>
                  <a:ahLst/>
                  <a:rect l="0" t="0" r="r" b="b"/>
                  <a:pathLst>
                    <a:path w="716" h="403">
                      <a:moveTo>
                        <a:pt x="0" y="78"/>
                      </a:moveTo>
                      <a:lnTo>
                        <a:pt x="340" y="148"/>
                      </a:lnTo>
                      <a:lnTo>
                        <a:pt x="638" y="403"/>
                      </a:lnTo>
                      <a:lnTo>
                        <a:pt x="716" y="296"/>
                      </a:lnTo>
                      <a:lnTo>
                        <a:pt x="420" y="114"/>
                      </a:lnTo>
                      <a:lnTo>
                        <a:pt x="70" y="0"/>
                      </a:lnTo>
                      <a:lnTo>
                        <a:pt x="0" y="78"/>
                      </a:lnTo>
                      <a:lnTo>
                        <a:pt x="0" y="78"/>
                      </a:lnTo>
                    </a:path>
                  </a:pathLst>
                </a:custGeom>
                <a:solidFill>
                  <a:schemeClr val="accent2"/>
                </a:solidFill>
                <a:ln>
                  <a:noFill/>
                </a:ln>
              </p:spPr>
            </p:sp>
            <p:sp>
              <p:nvSpPr>
                <p:cNvPr id="1048653" name=""/>
                <p:cNvSpPr/>
                <p:nvPr/>
              </p:nvSpPr>
              <p:spPr>
                <a:xfrm rot="18427436">
                  <a:off x="4985" y="210"/>
                  <a:ext cx="181" cy="147"/>
                </a:xfrm>
                <a:custGeom>
                  <a:avLst/>
                  <a:ahLst/>
                  <a:rect l="0" t="0" r="r" b="b"/>
                  <a:pathLst>
                    <a:path w="717" h="411">
                      <a:moveTo>
                        <a:pt x="0" y="78"/>
                      </a:moveTo>
                      <a:lnTo>
                        <a:pt x="316" y="139"/>
                      </a:lnTo>
                      <a:lnTo>
                        <a:pt x="649" y="411"/>
                      </a:lnTo>
                      <a:lnTo>
                        <a:pt x="717" y="314"/>
                      </a:lnTo>
                      <a:lnTo>
                        <a:pt x="394" y="87"/>
                      </a:lnTo>
                      <a:lnTo>
                        <a:pt x="54" y="0"/>
                      </a:lnTo>
                      <a:lnTo>
                        <a:pt x="0" y="78"/>
                      </a:lnTo>
                      <a:lnTo>
                        <a:pt x="0" y="78"/>
                      </a:lnTo>
                    </a:path>
                  </a:pathLst>
                </a:custGeom>
                <a:solidFill>
                  <a:schemeClr val="accent2"/>
                </a:solidFill>
                <a:ln>
                  <a:noFill/>
                </a:ln>
              </p:spPr>
            </p:sp>
            <p:sp>
              <p:nvSpPr>
                <p:cNvPr id="1048654" name=""/>
                <p:cNvSpPr/>
                <p:nvPr/>
              </p:nvSpPr>
              <p:spPr>
                <a:xfrm rot="18427436">
                  <a:off x="4949" y="141"/>
                  <a:ext cx="179" cy="138"/>
                </a:xfrm>
                <a:custGeom>
                  <a:avLst/>
                  <a:ahLst/>
                  <a:rect l="0" t="0" r="r" b="b"/>
                  <a:pathLst>
                    <a:path w="709" h="386">
                      <a:moveTo>
                        <a:pt x="0" y="88"/>
                      </a:moveTo>
                      <a:lnTo>
                        <a:pt x="272" y="131"/>
                      </a:lnTo>
                      <a:lnTo>
                        <a:pt x="665" y="386"/>
                      </a:lnTo>
                      <a:lnTo>
                        <a:pt x="709" y="308"/>
                      </a:lnTo>
                      <a:lnTo>
                        <a:pt x="306" y="53"/>
                      </a:lnTo>
                      <a:lnTo>
                        <a:pt x="43" y="0"/>
                      </a:lnTo>
                      <a:lnTo>
                        <a:pt x="0" y="88"/>
                      </a:lnTo>
                      <a:lnTo>
                        <a:pt x="0" y="88"/>
                      </a:lnTo>
                    </a:path>
                  </a:pathLst>
                </a:custGeom>
                <a:solidFill>
                  <a:schemeClr val="accent2"/>
                </a:solidFill>
                <a:ln>
                  <a:noFill/>
                </a:ln>
              </p:spPr>
            </p:sp>
          </p:grpSp>
        </p:grpSp>
        <p:sp>
          <p:nvSpPr>
            <p:cNvPr id="1048655" name=""/>
            <p:cNvSpPr/>
            <p:nvPr/>
          </p:nvSpPr>
          <p:spPr>
            <a:xfrm rot="0">
              <a:off x="4870" y="84"/>
              <a:ext cx="42" cy="96"/>
            </a:xfrm>
            <a:prstGeom prst="line"/>
            <a:noFill/>
            <a:ln w="38100" cap="flat" cmpd="sng">
              <a:solidFill>
                <a:schemeClr val="accent2">
                  <a:alpha val="100000"/>
                </a:schemeClr>
              </a:solidFill>
              <a:prstDash val="solid"/>
              <a:round/>
            </a:ln>
          </p:spPr>
        </p:sp>
      </p:grpSp>
    </p:spTree>
  </p:cSld>
  <p:clrMap accent1="accent1" accent2="accent2" accent3="accent3" accent4="accent4" accent5="accent5" accent6="accent6" bg1="lt1" bg2="dk2" tx1="dk1" tx2="lt2"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hf dt="0" ftr="0" hdr="1" sldNum="0"/>
  <p:txStyles>
    <p:titleStyle>
      <a:lvl1pPr algn="ctr" eaLnBrk="1" fontAlgn="base" hangingPunct="1" indent="0" latinLnBrk="1" marL="0" rtl="0">
        <a:lnSpc>
          <a:spcPct val="100000"/>
        </a:lnSpc>
        <a:spcBef>
          <a:spcPct val="0"/>
        </a:spcBef>
        <a:spcAft>
          <a:spcPct val="0"/>
        </a:spcAft>
        <a:buFontTx/>
        <a:buNone/>
        <a:defRPr baseline="0" b="0" sz="4400" i="0" u="none">
          <a:solidFill>
            <a:schemeClr val="dk1"/>
          </a:solidFill>
          <a:latin typeface="Comic Sans MS" pitchFamily="66" charset="0"/>
          <a:sym typeface="Times New Roman" pitchFamily="18" charset="0"/>
        </a:defRPr>
      </a:lvl1pPr>
    </p:titleStyle>
    <p:bodyStyle>
      <a:lvl1pPr algn="l" eaLnBrk="1" fontAlgn="base" hangingPunct="1" indent="-342900" latinLnBrk="1" marL="342900" rtl="0">
        <a:lnSpc>
          <a:spcPct val="100000"/>
        </a:lnSpc>
        <a:spcBef>
          <a:spcPct val="20000"/>
        </a:spcBef>
        <a:spcAft>
          <a:spcPct val="0"/>
        </a:spcAft>
        <a:buSzPct val="100000"/>
        <a:buFontTx/>
        <a:buChar char="•"/>
        <a:defRPr baseline="0" b="0" sz="3200" i="0" u="none">
          <a:solidFill>
            <a:schemeClr val="dk1"/>
          </a:solidFill>
          <a:latin typeface="Comic Sans MS" pitchFamily="66" charset="0"/>
          <a:sym typeface="Times New Roman" pitchFamily="18" charset="0"/>
        </a:defRPr>
      </a:lvl1pPr>
      <a:lvl2pPr algn="l" eaLnBrk="1" fontAlgn="base" hangingPunct="1" indent="-285750" latinLnBrk="1" marL="742950" rtl="0">
        <a:lnSpc>
          <a:spcPct val="100000"/>
        </a:lnSpc>
        <a:spcBef>
          <a:spcPct val="20000"/>
        </a:spcBef>
        <a:spcAft>
          <a:spcPct val="0"/>
        </a:spcAft>
        <a:buSzPct val="100000"/>
        <a:buFontTx/>
        <a:buChar char="–"/>
        <a:defRPr baseline="0" b="0" sz="2800" i="0" u="none">
          <a:solidFill>
            <a:schemeClr val="dk1"/>
          </a:solidFill>
          <a:latin typeface="Comic Sans MS" pitchFamily="66" charset="0"/>
          <a:sym typeface="Times New Roman" pitchFamily="18" charset="0"/>
        </a:defRPr>
      </a:lvl2pPr>
      <a:lvl3pPr algn="l" eaLnBrk="1" fontAlgn="base" hangingPunct="1" indent="-228600" latinLnBrk="1" marL="1143000" rtl="0">
        <a:lnSpc>
          <a:spcPct val="100000"/>
        </a:lnSpc>
        <a:spcBef>
          <a:spcPct val="20000"/>
        </a:spcBef>
        <a:spcAft>
          <a:spcPct val="0"/>
        </a:spcAft>
        <a:buSzPct val="100000"/>
        <a:buFontTx/>
        <a:buChar char="•"/>
        <a:defRPr baseline="0" b="0" sz="2400" i="0" u="none">
          <a:solidFill>
            <a:schemeClr val="dk1"/>
          </a:solidFill>
          <a:latin typeface="Comic Sans MS" pitchFamily="66" charset="0"/>
          <a:sym typeface="Times New Roman" pitchFamily="18" charset="0"/>
        </a:defRPr>
      </a:lvl3pPr>
      <a:lvl4pPr algn="l" eaLnBrk="1" fontAlgn="base" hangingPunct="1" indent="-228600" latinLnBrk="1" marL="1600200" rtl="0">
        <a:lnSpc>
          <a:spcPct val="100000"/>
        </a:lnSpc>
        <a:spcBef>
          <a:spcPct val="20000"/>
        </a:spcBef>
        <a:spcAft>
          <a:spcPct val="0"/>
        </a:spcAft>
        <a:buSzPct val="100000"/>
        <a:buFontTx/>
        <a:buChar char="–"/>
        <a:defRPr baseline="0" b="0" sz="2000" i="0" u="none">
          <a:solidFill>
            <a:schemeClr val="dk1"/>
          </a:solidFill>
          <a:latin typeface="Comic Sans MS" pitchFamily="66" charset="0"/>
          <a:sym typeface="Times New Roman" pitchFamily="18" charset="0"/>
        </a:defRPr>
      </a:lvl4pPr>
      <a:lvl5pPr algn="l" eaLnBrk="1" fontAlgn="base" hangingPunct="1" indent="-228600" latinLnBrk="1" marL="2057400" rtl="0">
        <a:lnSpc>
          <a:spcPct val="100000"/>
        </a:lnSpc>
        <a:spcBef>
          <a:spcPct val="20000"/>
        </a:spcBef>
        <a:spcAft>
          <a:spcPct val="0"/>
        </a:spcAft>
        <a:buSzPct val="100000"/>
        <a:buFontTx/>
        <a:buChar char="»"/>
        <a:defRPr baseline="0" b="0" sz="2000" i="0" u="none">
          <a:solidFill>
            <a:schemeClr val="dk1"/>
          </a:solidFill>
          <a:latin typeface="Comic Sans MS" pitchFamily="66" charset="0"/>
          <a:sym typeface="Times New Roman" pitchFamily="18" charset="0"/>
        </a:defRPr>
      </a:lvl5pPr>
    </p:bodyStyle>
    <p:other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image" Target="../media/image2.jpeg"/><Relationship Id="rId3" Type="http://schemas.openxmlformats.org/officeDocument/2006/relationships/image" Target="../media/image3.gif"/><Relationship Id="rId4" Type="http://schemas.openxmlformats.org/officeDocument/2006/relationships/image" Target="../media/image4.png"/><Relationship Id="rId5"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showMasterSp="1">
  <p:cSld>
    <p:spTree>
      <p:nvGrpSpPr>
        <p:cNvPr id="29" name=""/>
        <p:cNvGrpSpPr/>
        <p:nvPr/>
      </p:nvGrpSpPr>
      <p:grpSpPr>
        <a:xfrm rot="0">
          <a:off x="0" y="0"/>
          <a:ext cx="0" cy="0"/>
          <a:chOff x="0" y="0"/>
          <a:chExt cx="0" cy="0"/>
        </a:xfrm>
      </p:grpSpPr>
      <p:sp>
        <p:nvSpPr>
          <p:cNvPr id="1048607" name=""/>
          <p:cNvSpPr/>
          <p:nvPr>
            <p:ph type="title" sz="full" idx="0"/>
          </p:nvPr>
        </p:nvSpPr>
        <p:spPr>
          <a:xfrm rot="0">
            <a:off x="457200" y="277812"/>
            <a:ext cx="8229600" cy="5743575"/>
          </a:xfrm>
          <a:prstGeom prst="rect"/>
          <a:noFill/>
          <a:ln>
            <a:noFill/>
          </a:ln>
        </p:spPr>
        <p:txBody>
          <a:bodyPr anchor="t" bIns="45720" lIns="91440" rIns="91440" tIns="45720" vert="horz"/>
          <a:lstStyle>
            <a:lvl1pPr algn="ctr" eaLnBrk="1" fontAlgn="base" hangingPunct="1" indent="0" latinLnBrk="1" marL="0" rtl="0">
              <a:lnSpc>
                <a:spcPct val="100000"/>
              </a:lnSpc>
              <a:spcBef>
                <a:spcPct val="0"/>
              </a:spcBef>
              <a:spcAft>
                <a:spcPct val="0"/>
              </a:spcAft>
              <a:buFontTx/>
              <a:buNone/>
              <a:defRPr baseline="0" b="0" sz="4200" i="0" u="none">
                <a:solidFill>
                  <a:schemeClr val="lt2"/>
                </a:solidFill>
                <a:effectLst>
                  <a:outerShdw algn="tl" blurRad="38100" dir="2700000" dist="38100">
                    <a:srgbClr val="C0C0C0"/>
                  </a:outerShdw>
                </a:effectLst>
                <a:latin typeface="Tahoma" pitchFamily="34" charset="0"/>
                <a:sym typeface="Times New Roman" pitchFamily="18" charset="0"/>
              </a:defRPr>
            </a:lvl1pPr>
          </a:lstStyle>
          <a:p>
            <a:pPr lvl="0"/>
            <a:br/>
            <a:br/>
            <a:br/>
            <a:r>
              <a:rPr sz="6000" i="1" lang="en-US"/>
              <a:t>REHBERLİK </a:t>
            </a:r>
            <a:br/>
            <a:r>
              <a:rPr sz="6000" i="1" lang="en-US"/>
              <a:t>SERVİSİ</a:t>
            </a:r>
            <a:br/>
            <a:endParaRPr sz="6000" i="1" lang="en-US"/>
          </a:p>
        </p:txBody>
      </p:sp>
    </p:spTree>
  </p:cSld>
  <p:clrMapOvr>
    <a:masterClrMapping/>
  </p:clrMapOvr>
  <p:transition spd="med" advClick="1">
    <p:randomBar dir="vert"/>
  </p:transition>
</p:sld>
</file>

<file path=ppt/slides/slide10.xml><?xml version="1.0" encoding="utf-8"?>
<p:sld xmlns:a="http://schemas.openxmlformats.org/drawingml/2006/main" xmlns:r="http://schemas.openxmlformats.org/officeDocument/2006/relationships" xmlns:p="http://schemas.openxmlformats.org/presentationml/2006/main" showMasterSp="1">
  <p:cSld>
    <p:spTree>
      <p:nvGrpSpPr>
        <p:cNvPr id="74" name=""/>
        <p:cNvGrpSpPr/>
        <p:nvPr/>
      </p:nvGrpSpPr>
      <p:grpSpPr>
        <a:xfrm rot="0">
          <a:off x="0" y="0"/>
          <a:ext cx="0" cy="0"/>
          <a:chOff x="0" y="0"/>
          <a:chExt cx="0" cy="0"/>
        </a:xfrm>
      </p:grpSpPr>
      <p:sp>
        <p:nvSpPr>
          <p:cNvPr id="1048702" name=""/>
          <p:cNvSpPr/>
          <p:nvPr>
            <p:ph type="title" sz="full" idx="0"/>
          </p:nvPr>
        </p:nvSpPr>
        <p:spPr>
          <a:xfrm rot="0">
            <a:off x="539750" y="549275"/>
            <a:ext cx="6059487" cy="1139825"/>
          </a:xfrm>
          <a:prstGeom prst="rect"/>
          <a:noFill/>
          <a:ln>
            <a:noFill/>
          </a:ln>
        </p:spPr>
        <p:txBody>
          <a:bodyPr anchor="t" bIns="45720" lIns="91440" rIns="91440" tIns="45720" vert="horz"/>
          <a:lstStyle>
            <a:lvl1pPr algn="ctr" eaLnBrk="1" fontAlgn="base" hangingPunct="1" indent="0" latinLnBrk="1" marL="0" rtl="0">
              <a:lnSpc>
                <a:spcPct val="100000"/>
              </a:lnSpc>
              <a:spcBef>
                <a:spcPct val="0"/>
              </a:spcBef>
              <a:spcAft>
                <a:spcPct val="0"/>
              </a:spcAft>
              <a:buFontTx/>
              <a:buNone/>
              <a:defRPr baseline="0" b="0" sz="4200" i="0" u="none">
                <a:solidFill>
                  <a:schemeClr val="lt2"/>
                </a:solidFill>
                <a:effectLst>
                  <a:outerShdw algn="tl" blurRad="38100" dir="2700000" dist="38100">
                    <a:srgbClr val="C0C0C0"/>
                  </a:outerShdw>
                </a:effectLst>
                <a:latin typeface="Tahoma" pitchFamily="34" charset="0"/>
                <a:sym typeface="Times New Roman" pitchFamily="18" charset="0"/>
              </a:defRPr>
            </a:lvl1pPr>
          </a:lstStyle>
          <a:p>
            <a:pPr algn="r" lvl="0"/>
            <a:r>
              <a:rPr sz="4000" lang="en-US" u="sng">
                <a:solidFill>
                  <a:srgbClr val="FFFF00"/>
                </a:solidFill>
              </a:rPr>
              <a:t>3. ÇALIŞMA ORTAMI </a:t>
            </a:r>
            <a:br/>
            <a:endParaRPr sz="4000" lang="en-US" u="sng">
              <a:solidFill>
                <a:srgbClr val="FFFF00"/>
              </a:solidFill>
            </a:endParaRPr>
          </a:p>
        </p:txBody>
      </p:sp>
      <p:sp>
        <p:nvSpPr>
          <p:cNvPr id="1048703" name=""/>
          <p:cNvSpPr/>
          <p:nvPr/>
        </p:nvSpPr>
        <p:spPr>
          <a:xfrm rot="0">
            <a:off x="7380287" y="0"/>
            <a:ext cx="1763712" cy="6858000"/>
          </a:xfrm>
          <a:prstGeom prst="rect"/>
          <a:solidFill>
            <a:schemeClr val="dk1"/>
          </a:solidFill>
          <a:ln w="9525" cap="flat" cmpd="sng">
            <a:solidFill>
              <a:schemeClr val="dk1">
                <a:alpha val="100000"/>
              </a:schemeClr>
            </a:solidFill>
            <a:prstDash val="solid"/>
            <a:round/>
          </a:ln>
        </p:spPr>
        <p:txBody>
          <a:bodyPr anchor="ctr" bIns="45720" lIns="91440" rIns="91440" tIns="45720" vert="horz" wrap="none"/>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800">
              <a:latin typeface="Arial" pitchFamily="0" charset="0"/>
            </a:endParaRPr>
          </a:p>
        </p:txBody>
      </p:sp>
      <p:sp>
        <p:nvSpPr>
          <p:cNvPr id="1048704" name=""/>
          <p:cNvSpPr txBox="1"/>
          <p:nvPr/>
        </p:nvSpPr>
        <p:spPr>
          <a:xfrm rot="0">
            <a:off x="7596187" y="333375"/>
            <a:ext cx="1547812" cy="3387725"/>
          </a:xfrm>
          <a:prstGeom prst="rect"/>
          <a:noFill/>
          <a:ln>
            <a:noFill/>
          </a:ln>
        </p:spPr>
        <p:txBody>
          <a:bodyPr anchor="t" bIns="45720" lIns="91440" rIns="91440" tIns="45720" vert="horz">
            <a:spAutoFit/>
          </a:bodyPr>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b="1" sz="1800" lang="en-US">
                <a:solidFill>
                  <a:srgbClr val="CC3300"/>
                </a:solidFill>
                <a:latin typeface="Arial" pitchFamily="0" charset="0"/>
              </a:rPr>
              <a:t>“Gömleğin </a:t>
            </a:r>
          </a:p>
          <a:p>
            <a:pPr eaLnBrk="1" hangingPunct="1" latinLnBrk="1" lvl="0"/>
            <a:r>
              <a:rPr b="1" sz="1800" lang="en-US">
                <a:solidFill>
                  <a:srgbClr val="CC3300"/>
                </a:solidFill>
                <a:latin typeface="Arial" pitchFamily="0" charset="0"/>
              </a:rPr>
              <a:t>ilk </a:t>
            </a:r>
          </a:p>
          <a:p>
            <a:pPr eaLnBrk="1" hangingPunct="1" latinLnBrk="1" lvl="0"/>
            <a:r>
              <a:rPr b="1" sz="1800" lang="en-US">
                <a:solidFill>
                  <a:srgbClr val="CC3300"/>
                </a:solidFill>
                <a:latin typeface="Arial" pitchFamily="0" charset="0"/>
              </a:rPr>
              <a:t>düğmesi </a:t>
            </a:r>
          </a:p>
          <a:p>
            <a:pPr eaLnBrk="1" hangingPunct="1" latinLnBrk="1" lvl="0"/>
            <a:r>
              <a:rPr b="1" sz="1800" lang="en-US">
                <a:solidFill>
                  <a:srgbClr val="CC3300"/>
                </a:solidFill>
                <a:latin typeface="Arial" pitchFamily="0" charset="0"/>
              </a:rPr>
              <a:t>yanlış </a:t>
            </a:r>
          </a:p>
          <a:p>
            <a:pPr eaLnBrk="1" hangingPunct="1" latinLnBrk="1" lvl="0"/>
            <a:r>
              <a:rPr b="1" sz="1800" lang="en-US">
                <a:solidFill>
                  <a:srgbClr val="CC3300"/>
                </a:solidFill>
                <a:latin typeface="Arial" pitchFamily="0" charset="0"/>
              </a:rPr>
              <a:t>iliklenince</a:t>
            </a:r>
          </a:p>
          <a:p>
            <a:pPr eaLnBrk="1" hangingPunct="1" latinLnBrk="1" lvl="0"/>
            <a:r>
              <a:rPr b="1" sz="1800" lang="en-US">
                <a:solidFill>
                  <a:srgbClr val="CC3300"/>
                </a:solidFill>
                <a:latin typeface="Arial" pitchFamily="0" charset="0"/>
              </a:rPr>
              <a:t>öbürleri de </a:t>
            </a:r>
          </a:p>
          <a:p>
            <a:pPr eaLnBrk="1" hangingPunct="1" latinLnBrk="1" lvl="0"/>
            <a:r>
              <a:rPr b="1" sz="1800" lang="en-US">
                <a:solidFill>
                  <a:srgbClr val="CC3300"/>
                </a:solidFill>
                <a:latin typeface="Arial" pitchFamily="0" charset="0"/>
              </a:rPr>
              <a:t>yanlış </a:t>
            </a:r>
          </a:p>
          <a:p>
            <a:pPr eaLnBrk="1" hangingPunct="1" latinLnBrk="1" lvl="0"/>
            <a:r>
              <a:rPr b="1" sz="1800" lang="en-US">
                <a:solidFill>
                  <a:srgbClr val="CC3300"/>
                </a:solidFill>
                <a:latin typeface="Arial" pitchFamily="0" charset="0"/>
              </a:rPr>
              <a:t>gider.”</a:t>
            </a:r>
            <a:r>
              <a:rPr b="1" sz="1800" lang="en-US">
                <a:solidFill>
                  <a:schemeClr val="accent1"/>
                </a:solidFill>
                <a:latin typeface="Arial" pitchFamily="0" charset="0"/>
              </a:rPr>
              <a:t> </a:t>
            </a:r>
            <a:br/>
            <a:br/>
            <a:r>
              <a:rPr b="1" sz="1800" i="1" lang="en-US">
                <a:solidFill>
                  <a:srgbClr val="0000FF"/>
                </a:solidFill>
              </a:rPr>
              <a:t>Ciyorbano Brund</a:t>
            </a:r>
          </a:p>
          <a:p>
            <a:pPr eaLnBrk="1" hangingPunct="1" latinLnBrk="1" lvl="0"/>
            <a:endParaRPr sz="1800">
              <a:solidFill>
                <a:srgbClr val="0000FF"/>
              </a:solidFill>
              <a:latin typeface="Arial" pitchFamily="0" charset="0"/>
            </a:endParaRPr>
          </a:p>
        </p:txBody>
      </p:sp>
      <p:sp>
        <p:nvSpPr>
          <p:cNvPr id="1048705" name=""/>
          <p:cNvSpPr txBox="1"/>
          <p:nvPr/>
        </p:nvSpPr>
        <p:spPr>
          <a:xfrm rot="0">
            <a:off x="1187450" y="1557337"/>
            <a:ext cx="2274887" cy="4358640"/>
          </a:xfrm>
          <a:prstGeom prst="rect"/>
          <a:noFill/>
          <a:ln>
            <a:noFill/>
          </a:ln>
        </p:spPr>
        <p:txBody>
          <a:bodyPr anchor="t" bIns="45720" lIns="91440" rIns="91440" tIns="45720" vert="horz">
            <a:spAutoFit/>
          </a:bodyPr>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lvl="0">
              <a:buFontTx/>
              <a:buChar char="•"/>
            </a:pPr>
            <a:r>
              <a:rPr lang="en-US">
                <a:effectLst>
                  <a:outerShdw algn="tl" blurRad="38100" dir="2700000" dist="38100">
                    <a:srgbClr val="C0C0C0"/>
                  </a:outerShdw>
                </a:effectLst>
                <a:latin typeface="Arial" pitchFamily="0" charset="0"/>
              </a:rPr>
              <a:t> Televizyon</a:t>
            </a:r>
          </a:p>
          <a:p>
            <a:pPr lvl="0">
              <a:buFontTx/>
              <a:buChar char="•"/>
            </a:pPr>
            <a:endParaRPr lang="en-US">
              <a:effectLst>
                <a:outerShdw algn="tl" blurRad="38100" dir="2700000" dist="38100">
                  <a:srgbClr val="C0C0C0"/>
                </a:outerShdw>
              </a:effectLst>
              <a:latin typeface="Arial" pitchFamily="0" charset="0"/>
            </a:endParaRPr>
          </a:p>
          <a:p>
            <a:pPr lvl="0">
              <a:buFontTx/>
              <a:buChar char="•"/>
            </a:pPr>
            <a:r>
              <a:rPr lang="en-US">
                <a:effectLst>
                  <a:outerShdw algn="tl" blurRad="38100" dir="2700000" dist="38100">
                    <a:srgbClr val="C0C0C0"/>
                  </a:outerShdw>
                </a:effectLst>
                <a:latin typeface="Arial" pitchFamily="0" charset="0"/>
              </a:rPr>
              <a:t> Bilgisayar</a:t>
            </a:r>
          </a:p>
          <a:p>
            <a:pPr lvl="0">
              <a:buFontTx/>
              <a:buChar char="•"/>
            </a:pPr>
            <a:endParaRPr lang="en-US">
              <a:effectLst>
                <a:outerShdw algn="tl" blurRad="38100" dir="2700000" dist="38100">
                  <a:srgbClr val="C0C0C0"/>
                </a:outerShdw>
              </a:effectLst>
              <a:latin typeface="Arial" pitchFamily="0" charset="0"/>
            </a:endParaRPr>
          </a:p>
          <a:p>
            <a:pPr lvl="0">
              <a:buFontTx/>
              <a:buChar char="•"/>
            </a:pPr>
            <a:r>
              <a:rPr lang="en-US">
                <a:effectLst>
                  <a:outerShdw algn="tl" blurRad="38100" dir="2700000" dist="38100">
                    <a:srgbClr val="C0C0C0"/>
                  </a:outerShdw>
                </a:effectLst>
                <a:latin typeface="Arial" pitchFamily="0" charset="0"/>
              </a:rPr>
              <a:t> Telefon</a:t>
            </a:r>
          </a:p>
          <a:p>
            <a:pPr lvl="0">
              <a:buFontTx/>
              <a:buChar char="•"/>
            </a:pPr>
            <a:endParaRPr lang="en-US">
              <a:effectLst>
                <a:outerShdw algn="tl" blurRad="38100" dir="2700000" dist="38100">
                  <a:srgbClr val="C0C0C0"/>
                </a:outerShdw>
              </a:effectLst>
              <a:latin typeface="Arial" pitchFamily="0" charset="0"/>
            </a:endParaRPr>
          </a:p>
          <a:p>
            <a:pPr lvl="0">
              <a:buFontTx/>
              <a:buChar char="•"/>
            </a:pPr>
            <a:r>
              <a:rPr lang="en-US">
                <a:effectLst>
                  <a:outerShdw algn="tl" blurRad="38100" dir="2700000" dist="38100">
                    <a:srgbClr val="C0C0C0"/>
                  </a:outerShdw>
                </a:effectLst>
                <a:latin typeface="Arial" pitchFamily="0" charset="0"/>
              </a:rPr>
              <a:t> Düzen</a:t>
            </a:r>
          </a:p>
          <a:p>
            <a:pPr lvl="0">
              <a:buFontTx/>
              <a:buChar char="•"/>
            </a:pPr>
            <a:endParaRPr lang="en-US">
              <a:effectLst>
                <a:outerShdw algn="tl" blurRad="38100" dir="2700000" dist="38100">
                  <a:srgbClr val="C0C0C0"/>
                </a:outerShdw>
              </a:effectLst>
              <a:latin typeface="Arial" pitchFamily="0" charset="0"/>
            </a:endParaRPr>
          </a:p>
          <a:p>
            <a:pPr lvl="0">
              <a:buFontTx/>
              <a:buChar char="•"/>
            </a:pPr>
            <a:r>
              <a:rPr lang="en-US">
                <a:effectLst>
                  <a:outerShdw algn="tl" blurRad="38100" dir="2700000" dist="38100">
                    <a:srgbClr val="C0C0C0"/>
                  </a:outerShdw>
                </a:effectLst>
                <a:latin typeface="Arial" pitchFamily="0" charset="0"/>
              </a:rPr>
              <a:t> Müzik</a:t>
            </a:r>
          </a:p>
          <a:p>
            <a:pPr lvl="0">
              <a:buFontTx/>
              <a:buChar char="•"/>
            </a:pPr>
            <a:endParaRPr lang="en-US">
              <a:effectLst>
                <a:outerShdw algn="tl" blurRad="38100" dir="2700000" dist="38100">
                  <a:srgbClr val="C0C0C0"/>
                </a:outerShdw>
              </a:effectLst>
              <a:latin typeface="Arial" pitchFamily="0" charset="0"/>
            </a:endParaRPr>
          </a:p>
          <a:p>
            <a:pPr lvl="0">
              <a:buFontTx/>
              <a:buChar char="•"/>
            </a:pPr>
            <a:r>
              <a:rPr lang="en-US">
                <a:effectLst>
                  <a:outerShdw algn="tl" blurRad="38100" dir="2700000" dist="38100">
                    <a:srgbClr val="C0C0C0"/>
                  </a:outerShdw>
                </a:effectLst>
                <a:latin typeface="Arial" pitchFamily="0" charset="0"/>
              </a:rPr>
              <a:t> Havalandırma</a:t>
            </a:r>
          </a:p>
          <a:p>
            <a:pPr lvl="0"/>
            <a:endParaRPr>
              <a:latin typeface="Arial" pitchFamily="0" charset="0"/>
            </a:endParaRPr>
          </a:p>
        </p:txBody>
      </p:sp>
    </p:spTree>
  </p:cSld>
  <p:clrMapOvr>
    <a:masterClrMapping/>
  </p:clrMapOvr>
  <p:transition spd="med" advClick="1">
    <p:randomBar dir="vert"/>
  </p:transition>
</p:sld>
</file>

<file path=ppt/slides/slide11.xml><?xml version="1.0" encoding="utf-8"?>
<p:sld xmlns:a="http://schemas.openxmlformats.org/drawingml/2006/main" xmlns:r="http://schemas.openxmlformats.org/officeDocument/2006/relationships" xmlns:p="http://schemas.openxmlformats.org/presentationml/2006/main" showMasterSp="1">
  <p:cSld>
    <p:spTree>
      <p:nvGrpSpPr>
        <p:cNvPr id="75" name=""/>
        <p:cNvGrpSpPr/>
        <p:nvPr/>
      </p:nvGrpSpPr>
      <p:grpSpPr>
        <a:xfrm rot="0">
          <a:off x="0" y="0"/>
          <a:ext cx="0" cy="0"/>
          <a:chOff x="0" y="0"/>
          <a:chExt cx="0" cy="0"/>
        </a:xfrm>
      </p:grpSpPr>
      <p:sp>
        <p:nvSpPr>
          <p:cNvPr id="1048706" name=""/>
          <p:cNvSpPr/>
          <p:nvPr>
            <p:ph type="title" sz="full" idx="0"/>
          </p:nvPr>
        </p:nvSpPr>
        <p:spPr>
          <a:xfrm rot="0">
            <a:off x="0" y="476250"/>
            <a:ext cx="7019925" cy="1139825"/>
          </a:xfrm>
          <a:prstGeom prst="rect"/>
          <a:noFill/>
          <a:ln>
            <a:noFill/>
          </a:ln>
        </p:spPr>
        <p:txBody>
          <a:bodyPr anchor="t" bIns="45720" lIns="91440" rIns="91440" tIns="45720" vert="horz"/>
          <a:lstStyle>
            <a:lvl1pPr algn="ctr" eaLnBrk="1" fontAlgn="base" hangingPunct="1" indent="0" latinLnBrk="1" marL="0" rtl="0">
              <a:lnSpc>
                <a:spcPct val="100000"/>
              </a:lnSpc>
              <a:spcBef>
                <a:spcPct val="0"/>
              </a:spcBef>
              <a:spcAft>
                <a:spcPct val="0"/>
              </a:spcAft>
              <a:buFontTx/>
              <a:buNone/>
              <a:defRPr baseline="0" b="0" sz="4200" i="0" u="none">
                <a:solidFill>
                  <a:schemeClr val="lt2"/>
                </a:solidFill>
                <a:effectLst>
                  <a:outerShdw algn="tl" blurRad="38100" dir="2700000" dist="38100">
                    <a:srgbClr val="C0C0C0"/>
                  </a:outerShdw>
                </a:effectLst>
                <a:latin typeface="Tahoma" pitchFamily="34" charset="0"/>
                <a:sym typeface="Times New Roman" pitchFamily="18" charset="0"/>
              </a:defRPr>
            </a:lvl1pPr>
          </a:lstStyle>
          <a:p>
            <a:pPr algn="r" lvl="0"/>
            <a:r>
              <a:rPr lang="en-US" u="sng">
                <a:solidFill>
                  <a:srgbClr val="FFFF00"/>
                </a:solidFill>
              </a:rPr>
              <a:t>4. MOTİVASYON </a:t>
            </a:r>
            <a:br/>
            <a:endParaRPr lang="en-US" u="sng">
              <a:solidFill>
                <a:srgbClr val="FFFF00"/>
              </a:solidFill>
            </a:endParaRPr>
          </a:p>
        </p:txBody>
      </p:sp>
      <p:sp>
        <p:nvSpPr>
          <p:cNvPr id="1048707" name=""/>
          <p:cNvSpPr txBox="1"/>
          <p:nvPr/>
        </p:nvSpPr>
        <p:spPr>
          <a:xfrm rot="0">
            <a:off x="1476375" y="2205037"/>
            <a:ext cx="3535681" cy="2936240"/>
          </a:xfrm>
          <a:prstGeom prst="rect"/>
          <a:noFill/>
          <a:ln>
            <a:noFill/>
          </a:ln>
        </p:spPr>
        <p:txBody>
          <a:bodyPr bIns="45720" lIns="91440" rIns="91440" tIns="45720" vert="horz" wrap="none">
            <a:spAutoFit/>
          </a:bodyPr>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lvl="0">
              <a:buFontTx/>
              <a:buChar char="•"/>
            </a:pPr>
            <a:r>
              <a:rPr lang="en-US">
                <a:effectLst>
                  <a:outerShdw algn="tl" blurRad="38100" dir="2700000" dist="38100">
                    <a:srgbClr val="C0C0C0"/>
                  </a:outerShdw>
                </a:effectLst>
                <a:latin typeface="Arial" pitchFamily="0" charset="0"/>
              </a:rPr>
              <a:t> Çalışmaları ertelemeyin.</a:t>
            </a:r>
          </a:p>
          <a:p>
            <a:pPr lvl="0">
              <a:buFontTx/>
              <a:buChar char="•"/>
            </a:pPr>
            <a:endParaRPr lang="en-US">
              <a:effectLst>
                <a:outerShdw algn="tl" blurRad="38100" dir="2700000" dist="38100">
                  <a:srgbClr val="C0C0C0"/>
                </a:outerShdw>
              </a:effectLst>
              <a:latin typeface="Arial" pitchFamily="0" charset="0"/>
            </a:endParaRPr>
          </a:p>
          <a:p>
            <a:pPr lvl="0">
              <a:buFontTx/>
              <a:buChar char="•"/>
            </a:pPr>
            <a:r>
              <a:rPr lang="en-US">
                <a:effectLst>
                  <a:outerShdw algn="tl" blurRad="38100" dir="2700000" dist="38100">
                    <a:srgbClr val="C0C0C0"/>
                  </a:outerShdw>
                </a:effectLst>
                <a:latin typeface="Arial" pitchFamily="0" charset="0"/>
              </a:rPr>
              <a:t> Olumlu düşünün. </a:t>
            </a:r>
          </a:p>
          <a:p>
            <a:pPr lvl="0">
              <a:buFontTx/>
              <a:buChar char="•"/>
            </a:pPr>
            <a:endParaRPr lang="en-US">
              <a:effectLst>
                <a:outerShdw algn="tl" blurRad="38100" dir="2700000" dist="38100">
                  <a:srgbClr val="C0C0C0"/>
                </a:outerShdw>
              </a:effectLst>
              <a:latin typeface="Arial" pitchFamily="0" charset="0"/>
            </a:endParaRPr>
          </a:p>
          <a:p>
            <a:pPr lvl="0">
              <a:buFontTx/>
              <a:buChar char="•"/>
            </a:pPr>
            <a:r>
              <a:rPr lang="en-US">
                <a:effectLst>
                  <a:outerShdw algn="tl" blurRad="38100" dir="2700000" dist="38100">
                    <a:srgbClr val="C0C0C0"/>
                  </a:outerShdw>
                </a:effectLst>
                <a:latin typeface="Arial" pitchFamily="0" charset="0"/>
              </a:rPr>
              <a:t> Hedefi hayal edin. </a:t>
            </a:r>
          </a:p>
          <a:p>
            <a:pPr lvl="0">
              <a:buFontTx/>
              <a:buChar char="•"/>
            </a:pPr>
            <a:endParaRPr lang="en-US">
              <a:effectLst>
                <a:outerShdw algn="tl" blurRad="38100" dir="2700000" dist="38100">
                  <a:srgbClr val="C0C0C0"/>
                </a:outerShdw>
              </a:effectLst>
              <a:latin typeface="Arial" pitchFamily="0" charset="0"/>
            </a:endParaRPr>
          </a:p>
          <a:p>
            <a:pPr lvl="0">
              <a:buFontTx/>
              <a:buChar char="•"/>
            </a:pPr>
            <a:r>
              <a:rPr lang="en-US">
                <a:effectLst>
                  <a:outerShdw algn="tl" blurRad="38100" dir="2700000" dist="38100">
                    <a:srgbClr val="C0C0C0"/>
                  </a:outerShdw>
                </a:effectLst>
                <a:latin typeface="Arial" pitchFamily="0" charset="0"/>
              </a:rPr>
              <a:t> Anlarsanız seversiniz…</a:t>
            </a:r>
          </a:p>
          <a:p>
            <a:pPr lvl="0"/>
            <a:endParaRPr>
              <a:latin typeface="Arial" pitchFamily="0" charset="0"/>
            </a:endParaRPr>
          </a:p>
        </p:txBody>
      </p:sp>
    </p:spTree>
  </p:cSld>
  <p:clrMapOvr>
    <a:masterClrMapping/>
  </p:clrMapOvr>
  <p:transition spd="med" advClick="1">
    <p:randomBar dir="vert"/>
  </p:transition>
</p:sld>
</file>

<file path=ppt/slides/slide12.xml><?xml version="1.0" encoding="utf-8"?>
<p:sld xmlns:a="http://schemas.openxmlformats.org/drawingml/2006/main" xmlns:r="http://schemas.openxmlformats.org/officeDocument/2006/relationships" xmlns:p="http://schemas.openxmlformats.org/presentationml/2006/main" showMasterSp="1">
  <p:cSld>
    <p:spTree>
      <p:nvGrpSpPr>
        <p:cNvPr id="76" name=""/>
        <p:cNvGrpSpPr/>
        <p:nvPr/>
      </p:nvGrpSpPr>
      <p:grpSpPr>
        <a:xfrm rot="0">
          <a:off x="0" y="0"/>
          <a:ext cx="0" cy="0"/>
          <a:chOff x="0" y="0"/>
          <a:chExt cx="0" cy="0"/>
        </a:xfrm>
      </p:grpSpPr>
      <p:sp>
        <p:nvSpPr>
          <p:cNvPr id="1048708" name=""/>
          <p:cNvSpPr/>
          <p:nvPr>
            <p:ph type="title" sz="full" idx="0"/>
          </p:nvPr>
        </p:nvSpPr>
        <p:spPr>
          <a:xfrm rot="0">
            <a:off x="0" y="333375"/>
            <a:ext cx="8208962" cy="431800"/>
          </a:xfrm>
          <a:prstGeom prst="rect"/>
          <a:noFill/>
          <a:ln>
            <a:noFill/>
          </a:ln>
        </p:spPr>
        <p:txBody>
          <a:bodyPr anchor="t" bIns="45720" lIns="91440" rIns="91440" tIns="45720" vert="horz"/>
          <a:lstStyle>
            <a:lvl1pPr algn="ctr" eaLnBrk="1" fontAlgn="base" hangingPunct="1" indent="0" latinLnBrk="1" marL="0" rtl="0">
              <a:lnSpc>
                <a:spcPct val="100000"/>
              </a:lnSpc>
              <a:spcBef>
                <a:spcPct val="0"/>
              </a:spcBef>
              <a:spcAft>
                <a:spcPct val="0"/>
              </a:spcAft>
              <a:buFontTx/>
              <a:buNone/>
              <a:defRPr baseline="0" b="0" sz="4400" i="0" u="none">
                <a:solidFill>
                  <a:schemeClr val="dk1"/>
                </a:solidFill>
                <a:latin typeface="Comic Sans MS" pitchFamily="66" charset="0"/>
                <a:sym typeface="Times New Roman" pitchFamily="18" charset="0"/>
              </a:defRPr>
            </a:lvl1pPr>
          </a:lstStyle>
          <a:p>
            <a:pPr lvl="0"/>
            <a:r>
              <a:rPr b="1" sz="1800" lang="en-US">
                <a:solidFill>
                  <a:srgbClr val="FF3300"/>
                </a:solidFill>
              </a:rPr>
              <a:t>SİZ İSTEMEZSENİZ KİMSE SİZİ HEDEFİNİZE ULAŞTIRAMAZ</a:t>
            </a:r>
          </a:p>
        </p:txBody>
      </p:sp>
      <p:sp>
        <p:nvSpPr>
          <p:cNvPr id="1048709" name=""/>
          <p:cNvSpPr txBox="1"/>
          <p:nvPr/>
        </p:nvSpPr>
        <p:spPr>
          <a:xfrm rot="0">
            <a:off x="468312" y="1557337"/>
            <a:ext cx="7199312" cy="3749675"/>
          </a:xfrm>
          <a:prstGeom prst="rect"/>
          <a:noFill/>
          <a:ln>
            <a:noFill/>
          </a:ln>
        </p:spPr>
        <p:txBody>
          <a:bodyPr anchor="t" bIns="45720" lIns="91440" rIns="91440" tIns="45720" vert="horz">
            <a:spAutoFit/>
          </a:bodyPr>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lvl="0"/>
            <a:r>
              <a:rPr sz="2000" lang="en-US">
                <a:latin typeface="Comic Sans MS" pitchFamily="66" charset="0"/>
              </a:rPr>
              <a:t>Temel'le Dursun, dört motorlu bir uçakla Trabzon'dan İstanbul'a uçuyorlardı. Birden Pilot'un anonsu duyuldu: </a:t>
            </a:r>
            <a:br/>
            <a:r>
              <a:rPr sz="2000" lang="en-US">
                <a:latin typeface="Comic Sans MS" pitchFamily="66" charset="0"/>
              </a:rPr>
              <a:t>- Sayın yolcular, bir motorumuz arıza yaptı. Ama paniğe gerek yok. Kalan motorlar bizi götürür. Tabii hızımız biraz azalacak. Dolayısıyla yolculuk da biraz uzayacak. </a:t>
            </a:r>
            <a:br/>
            <a:r>
              <a:rPr sz="2000" lang="en-US">
                <a:latin typeface="Comic Sans MS" pitchFamily="66" charset="0"/>
              </a:rPr>
              <a:t>Az sonra bir motor daha durdu. Pilot yine aynı anonsu yaptı: </a:t>
            </a:r>
            <a:br/>
            <a:r>
              <a:rPr sz="2000" lang="en-US">
                <a:latin typeface="Comic Sans MS" pitchFamily="66" charset="0"/>
              </a:rPr>
              <a:t>- Yolculuk biraz daha uzayacak... </a:t>
            </a:r>
            <a:br/>
            <a:r>
              <a:rPr sz="2000" lang="en-US">
                <a:latin typeface="Comic Sans MS" pitchFamily="66" charset="0"/>
              </a:rPr>
              <a:t>Sonra bir motor daha... Ve aynı anons... Temel, bu durumdan huzursuz oldu: </a:t>
            </a:r>
            <a:br/>
            <a:r>
              <a:rPr sz="2000" lang="en-US">
                <a:latin typeface="Comic Sans MS" pitchFamily="66" charset="0"/>
              </a:rPr>
              <a:t> </a:t>
            </a:r>
          </a:p>
          <a:p>
            <a:pPr lvl="0"/>
            <a:r>
              <a:rPr sz="2000" lang="en-US">
                <a:latin typeface="Comic Sans MS" pitchFamily="66" charset="0"/>
              </a:rPr>
              <a:t>- Ula Tursun, bir motor daha durursa, bütün gece buradayız, demektir... </a:t>
            </a:r>
          </a:p>
        </p:txBody>
      </p:sp>
      <p:sp>
        <p:nvSpPr>
          <p:cNvPr id="1048710" name=""/>
          <p:cNvSpPr txBox="1"/>
          <p:nvPr/>
        </p:nvSpPr>
        <p:spPr>
          <a:xfrm rot="0">
            <a:off x="6516687" y="6308725"/>
            <a:ext cx="1968500" cy="274637"/>
          </a:xfrm>
          <a:prstGeom prst="rect"/>
          <a:solidFill>
            <a:srgbClr val="6666FF"/>
          </a:solidFill>
          <a:ln>
            <a:noFill/>
          </a:ln>
        </p:spPr>
        <p:txBody>
          <a:bodyPr anchor="t" bIns="45720" lIns="91440" rIns="91440" tIns="45720" vert="horz">
            <a:spAutoFit/>
          </a:bodyPr>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lvl="0"/>
            <a:r>
              <a:rPr sz="1200" lang="en-US">
                <a:solidFill>
                  <a:schemeClr val="lt1"/>
                </a:solidFill>
              </a:rPr>
              <a:t>Motivasyon </a:t>
            </a:r>
          </a:p>
        </p:txBody>
      </p:sp>
    </p:spTree>
  </p:cSld>
  <p:clrMapOvr>
    <a:masterClrMapping/>
  </p:clrMapOvr>
  <p:transition spd="med" advClick="1">
    <p:randomBar dir="vert"/>
  </p:transition>
</p:sld>
</file>

<file path=ppt/slides/slide13.xml><?xml version="1.0" encoding="utf-8"?>
<p:sld xmlns:a="http://schemas.openxmlformats.org/drawingml/2006/main" xmlns:r="http://schemas.openxmlformats.org/officeDocument/2006/relationships" xmlns:p="http://schemas.openxmlformats.org/presentationml/2006/main" showMasterSp="1">
  <p:cSld>
    <p:spTree>
      <p:nvGrpSpPr>
        <p:cNvPr id="77" name=""/>
        <p:cNvGrpSpPr/>
        <p:nvPr/>
      </p:nvGrpSpPr>
      <p:grpSpPr>
        <a:xfrm rot="0">
          <a:off x="0" y="0"/>
          <a:ext cx="0" cy="0"/>
          <a:chOff x="0" y="0"/>
          <a:chExt cx="0" cy="0"/>
        </a:xfrm>
      </p:grpSpPr>
      <p:sp>
        <p:nvSpPr>
          <p:cNvPr id="1048711" name=""/>
          <p:cNvSpPr/>
          <p:nvPr>
            <p:ph type="title" sz="full" idx="0"/>
          </p:nvPr>
        </p:nvSpPr>
        <p:spPr>
          <a:xfrm rot="0">
            <a:off x="755650" y="404812"/>
            <a:ext cx="5761037" cy="1139825"/>
          </a:xfrm>
          <a:prstGeom prst="rect"/>
          <a:noFill/>
          <a:ln>
            <a:noFill/>
          </a:ln>
        </p:spPr>
        <p:txBody>
          <a:bodyPr anchor="t" bIns="45720" lIns="91440" rIns="91440" tIns="45720" vert="horz"/>
          <a:lstStyle>
            <a:lvl1pPr algn="ctr" eaLnBrk="1" fontAlgn="base" hangingPunct="1" indent="0" latinLnBrk="1" marL="0" rtl="0">
              <a:lnSpc>
                <a:spcPct val="100000"/>
              </a:lnSpc>
              <a:spcBef>
                <a:spcPct val="0"/>
              </a:spcBef>
              <a:spcAft>
                <a:spcPct val="0"/>
              </a:spcAft>
              <a:buFontTx/>
              <a:buNone/>
              <a:defRPr baseline="0" b="0" sz="4200" i="0" u="none">
                <a:solidFill>
                  <a:schemeClr val="lt2"/>
                </a:solidFill>
                <a:effectLst>
                  <a:outerShdw algn="tl" blurRad="38100" dir="2700000" dist="38100">
                    <a:srgbClr val="C0C0C0"/>
                  </a:outerShdw>
                </a:effectLst>
                <a:latin typeface="Tahoma" pitchFamily="34" charset="0"/>
                <a:sym typeface="Times New Roman" pitchFamily="18" charset="0"/>
              </a:defRPr>
            </a:lvl1pPr>
          </a:lstStyle>
          <a:p>
            <a:pPr lvl="0"/>
            <a:r>
              <a:rPr sz="4000" lang="en-US" u="sng">
                <a:solidFill>
                  <a:srgbClr val="FFFF00"/>
                </a:solidFill>
              </a:rPr>
              <a:t>5. KONSANTRASYON</a:t>
            </a:r>
          </a:p>
        </p:txBody>
      </p:sp>
      <p:sp>
        <p:nvSpPr>
          <p:cNvPr id="1048712" name=""/>
          <p:cNvSpPr txBox="1"/>
          <p:nvPr/>
        </p:nvSpPr>
        <p:spPr>
          <a:xfrm rot="0">
            <a:off x="1187450" y="1844675"/>
            <a:ext cx="2341880" cy="4003041"/>
          </a:xfrm>
          <a:prstGeom prst="rect"/>
          <a:noFill/>
          <a:ln>
            <a:noFill/>
          </a:ln>
        </p:spPr>
        <p:txBody>
          <a:bodyPr bIns="45720" lIns="91440" rIns="91440" tIns="45720" vert="horz" wrap="none">
            <a:spAutoFit/>
          </a:bodyPr>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lvl="0"/>
            <a:endParaRPr>
              <a:effectLst>
                <a:outerShdw algn="tl" blurRad="38100" dir="2700000" dist="38100">
                  <a:srgbClr val="C0C0C0"/>
                </a:outerShdw>
              </a:effectLst>
              <a:latin typeface="Arial" pitchFamily="0" charset="0"/>
            </a:endParaRPr>
          </a:p>
          <a:p>
            <a:pPr lvl="0">
              <a:buFontTx/>
              <a:buChar char="•"/>
            </a:pPr>
            <a:r>
              <a:rPr b="1" lang="en-US">
                <a:effectLst>
                  <a:outerShdw algn="tl" blurRad="38100" dir="2700000" dist="38100">
                    <a:srgbClr val="C0C0C0"/>
                  </a:outerShdw>
                </a:effectLst>
                <a:latin typeface="Arial" pitchFamily="0" charset="0"/>
              </a:rPr>
              <a:t> Eşiğin aşılması</a:t>
            </a:r>
          </a:p>
          <a:p>
            <a:pPr lvl="0">
              <a:buFontTx/>
              <a:buChar char="•"/>
            </a:pPr>
            <a:endParaRPr b="1" lang="en-US">
              <a:effectLst>
                <a:outerShdw algn="tl" blurRad="38100" dir="2700000" dist="38100">
                  <a:srgbClr val="C0C0C0"/>
                </a:outerShdw>
              </a:effectLst>
              <a:latin typeface="Arial" pitchFamily="0" charset="0"/>
            </a:endParaRPr>
          </a:p>
          <a:p>
            <a:pPr lvl="0">
              <a:buFontTx/>
              <a:buChar char="•"/>
            </a:pPr>
            <a:r>
              <a:rPr b="1" lang="en-US">
                <a:effectLst>
                  <a:outerShdw algn="tl" blurRad="38100" dir="2700000" dist="38100">
                    <a:srgbClr val="C0C0C0"/>
                  </a:outerShdw>
                </a:effectLst>
                <a:latin typeface="Arial" pitchFamily="0" charset="0"/>
              </a:rPr>
              <a:t> Sağlık sorunları</a:t>
            </a:r>
          </a:p>
          <a:p>
            <a:pPr lvl="0">
              <a:buFontTx/>
              <a:buChar char="•"/>
            </a:pPr>
            <a:endParaRPr b="1" lang="en-US">
              <a:effectLst>
                <a:outerShdw algn="tl" blurRad="38100" dir="2700000" dist="38100">
                  <a:srgbClr val="C0C0C0"/>
                </a:outerShdw>
              </a:effectLst>
              <a:latin typeface="Arial" pitchFamily="0" charset="0"/>
            </a:endParaRPr>
          </a:p>
          <a:p>
            <a:pPr lvl="0">
              <a:buFontTx/>
              <a:buChar char="•"/>
            </a:pPr>
            <a:r>
              <a:rPr b="1" lang="en-US">
                <a:effectLst>
                  <a:outerShdw algn="tl" blurRad="38100" dir="2700000" dist="38100">
                    <a:srgbClr val="C0C0C0"/>
                  </a:outerShdw>
                </a:effectLst>
                <a:latin typeface="Arial" pitchFamily="0" charset="0"/>
              </a:rPr>
              <a:t> Hayal kurma</a:t>
            </a:r>
          </a:p>
          <a:p>
            <a:pPr lvl="0">
              <a:buFontTx/>
              <a:buChar char="•"/>
            </a:pPr>
            <a:endParaRPr b="1" lang="en-US">
              <a:effectLst>
                <a:outerShdw algn="tl" blurRad="38100" dir="2700000" dist="38100">
                  <a:srgbClr val="C0C0C0"/>
                </a:outerShdw>
              </a:effectLst>
              <a:latin typeface="Arial" pitchFamily="0" charset="0"/>
            </a:endParaRPr>
          </a:p>
          <a:p>
            <a:pPr lvl="0">
              <a:buFontTx/>
              <a:buChar char="•"/>
            </a:pPr>
            <a:r>
              <a:rPr b="1" lang="en-US">
                <a:effectLst>
                  <a:outerShdw algn="tl" blurRad="38100" dir="2700000" dist="38100">
                    <a:srgbClr val="C0C0C0"/>
                  </a:outerShdw>
                </a:effectLst>
                <a:latin typeface="Arial" pitchFamily="0" charset="0"/>
              </a:rPr>
              <a:t> Çalışma ortamı</a:t>
            </a:r>
          </a:p>
          <a:p>
            <a:pPr lvl="0">
              <a:buFontTx/>
              <a:buChar char="•"/>
            </a:pPr>
            <a:endParaRPr b="1" lang="en-US">
              <a:effectLst>
                <a:outerShdw algn="tl" blurRad="38100" dir="2700000" dist="38100">
                  <a:srgbClr val="C0C0C0"/>
                </a:outerShdw>
              </a:effectLst>
              <a:latin typeface="Arial" pitchFamily="0" charset="0"/>
            </a:endParaRPr>
          </a:p>
          <a:p>
            <a:pPr lvl="0">
              <a:buFontTx/>
              <a:buChar char="•"/>
            </a:pPr>
            <a:r>
              <a:rPr b="1" lang="en-US">
                <a:effectLst>
                  <a:outerShdw algn="tl" blurRad="38100" dir="2700000" dist="38100">
                    <a:srgbClr val="C0C0C0"/>
                  </a:outerShdw>
                </a:effectLst>
                <a:latin typeface="Arial" pitchFamily="0" charset="0"/>
              </a:rPr>
              <a:t> Uykusuzluk</a:t>
            </a:r>
          </a:p>
          <a:p>
            <a:pPr lvl="0"/>
            <a:endParaRPr b="1">
              <a:latin typeface="Arial" pitchFamily="0" charset="0"/>
            </a:endParaRPr>
          </a:p>
        </p:txBody>
      </p:sp>
    </p:spTree>
  </p:cSld>
  <p:clrMapOvr>
    <a:masterClrMapping/>
  </p:clrMapOvr>
  <p:transition spd="med" advClick="1">
    <p:randomBar dir="vert"/>
  </p:transition>
</p:sld>
</file>

<file path=ppt/slides/slide14.xml><?xml version="1.0" encoding="utf-8"?>
<p:sld xmlns:a="http://schemas.openxmlformats.org/drawingml/2006/main" xmlns:r="http://schemas.openxmlformats.org/officeDocument/2006/relationships" xmlns:p="http://schemas.openxmlformats.org/presentationml/2006/main" showMasterSp="1">
  <p:cSld>
    <p:spTree>
      <p:nvGrpSpPr>
        <p:cNvPr id="78" name=""/>
        <p:cNvGrpSpPr/>
        <p:nvPr/>
      </p:nvGrpSpPr>
      <p:grpSpPr>
        <a:xfrm rot="0">
          <a:off x="0" y="0"/>
          <a:ext cx="0" cy="0"/>
          <a:chOff x="0" y="0"/>
          <a:chExt cx="0" cy="0"/>
        </a:xfrm>
      </p:grpSpPr>
      <p:sp>
        <p:nvSpPr>
          <p:cNvPr id="1048713" name=""/>
          <p:cNvSpPr/>
          <p:nvPr>
            <p:ph type="title" sz="full" idx="0"/>
          </p:nvPr>
        </p:nvSpPr>
        <p:spPr>
          <a:xfrm rot="0">
            <a:off x="395287" y="476250"/>
            <a:ext cx="7161212" cy="431800"/>
          </a:xfrm>
          <a:prstGeom prst="rect"/>
          <a:noFill/>
          <a:ln>
            <a:noFill/>
          </a:ln>
        </p:spPr>
        <p:txBody>
          <a:bodyPr anchor="t" bIns="45720" lIns="91440" rIns="91440" tIns="45720" vert="horz"/>
          <a:lstStyle>
            <a:lvl1pPr algn="ctr" eaLnBrk="1" fontAlgn="base" hangingPunct="1" indent="0" latinLnBrk="1" marL="0" rtl="0">
              <a:lnSpc>
                <a:spcPct val="100000"/>
              </a:lnSpc>
              <a:spcBef>
                <a:spcPct val="0"/>
              </a:spcBef>
              <a:spcAft>
                <a:spcPct val="0"/>
              </a:spcAft>
              <a:buFontTx/>
              <a:buNone/>
              <a:defRPr baseline="0" b="0" sz="4400" i="0" u="none">
                <a:solidFill>
                  <a:schemeClr val="dk1"/>
                </a:solidFill>
                <a:latin typeface="Comic Sans MS" pitchFamily="66" charset="0"/>
                <a:sym typeface="Times New Roman" pitchFamily="18" charset="0"/>
              </a:defRPr>
            </a:lvl1pPr>
          </a:lstStyle>
          <a:p>
            <a:pPr algn="r" lvl="0"/>
            <a:r>
              <a:rPr b="1" sz="1800" lang="en-US">
                <a:solidFill>
                  <a:srgbClr val="FF3300"/>
                </a:solidFill>
              </a:rPr>
              <a:t>SİSTEMİN BİR ÇARKI DURURSA SİSTEM İŞE YARAMAZ</a:t>
            </a:r>
          </a:p>
        </p:txBody>
      </p:sp>
      <p:sp>
        <p:nvSpPr>
          <p:cNvPr id="1048714" name=""/>
          <p:cNvSpPr txBox="1"/>
          <p:nvPr/>
        </p:nvSpPr>
        <p:spPr>
          <a:xfrm rot="0">
            <a:off x="323850" y="1052512"/>
            <a:ext cx="7777162" cy="4419600"/>
          </a:xfrm>
          <a:prstGeom prst="rect"/>
          <a:solidFill>
            <a:schemeClr val="lt1"/>
          </a:solidFill>
          <a:ln>
            <a:noFill/>
          </a:ln>
        </p:spPr>
        <p:txBody>
          <a:bodyPr anchor="t" bIns="45720" lIns="91440" rIns="91440" tIns="45720" vert="horz">
            <a:spAutoFit/>
          </a:bodyPr>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lvl="0"/>
          </a:p>
          <a:p>
            <a:pPr lvl="0"/>
            <a:r>
              <a:rPr sz="2000" lang="en-US">
                <a:latin typeface="Comic Sans MS" pitchFamily="66" charset="0"/>
              </a:rPr>
              <a:t>Siyah köleler çiftlikten kaçarken sihirli bir  lâmba bulmuşlar ve içinde bulunan cini lâmbadan çıkarmışlar. Cin 10 siyah köleye : “Dileyin benden ne dilerseniz. Yalnız birer dilek dileme hakkınız var!” demiş. 1. siyah “Beyaz olmak istiyorum” demiş, olmuş.  10. beyaz tebessüm etmeye başlamış. 2. siyah da beyaz olmak istediğini söylemiş, olmuş. 10. siyah sırıtmaya devam etmiş. 3. siyah da beyaz olmayı dilemiş ve olmuş...  10. siyah kıkırdamaya başlamış.  4. siyahın da isteği aynı olmuş... 10. siyah gülmeye devam...  5,6,7,8 derkeeen 9. siyah da beyaz olma yönünde dilek hakkını kullanmış.  Sıra 10. siyaha gelmiş; ama adam yerlerde... Gülmekten konuşamıyor. Cin isteğini sormuş ona... Adam nefes almaya fırsat bulduğu bir ara isteğini zorlukla belirtmiş: “Hepsinin tekrar siyah olmasını istiyorum.” </a:t>
            </a:r>
          </a:p>
        </p:txBody>
      </p:sp>
      <p:sp>
        <p:nvSpPr>
          <p:cNvPr id="1048715" name=""/>
          <p:cNvSpPr txBox="1"/>
          <p:nvPr/>
        </p:nvSpPr>
        <p:spPr>
          <a:xfrm rot="0">
            <a:off x="6516687" y="6308725"/>
            <a:ext cx="1968500" cy="274637"/>
          </a:xfrm>
          <a:prstGeom prst="rect"/>
          <a:solidFill>
            <a:srgbClr val="6666FF"/>
          </a:solidFill>
          <a:ln>
            <a:noFill/>
          </a:ln>
        </p:spPr>
        <p:txBody>
          <a:bodyPr anchor="t" bIns="45720" lIns="91440" rIns="91440" tIns="45720" vert="horz">
            <a:spAutoFit/>
          </a:bodyPr>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lvl="0"/>
            <a:r>
              <a:rPr sz="1200" lang="en-US">
                <a:solidFill>
                  <a:schemeClr val="lt1"/>
                </a:solidFill>
              </a:rPr>
              <a:t>Verimli  çalışma</a:t>
            </a:r>
          </a:p>
        </p:txBody>
      </p:sp>
    </p:spTree>
  </p:cSld>
  <p:clrMapOvr>
    <a:masterClrMapping/>
  </p:clrMapOvr>
  <p:transition spd="med" advClick="1">
    <p:randomBar dir="vert"/>
  </p:transition>
</p:sld>
</file>

<file path=ppt/slides/slide15.xml><?xml version="1.0" encoding="utf-8"?>
<p:sld xmlns:a="http://schemas.openxmlformats.org/drawingml/2006/main" xmlns:r="http://schemas.openxmlformats.org/officeDocument/2006/relationships" xmlns:p="http://schemas.openxmlformats.org/presentationml/2006/main" showMasterSp="1">
  <p:cSld>
    <p:spTree>
      <p:nvGrpSpPr>
        <p:cNvPr id="79" name=""/>
        <p:cNvGrpSpPr/>
        <p:nvPr/>
      </p:nvGrpSpPr>
      <p:grpSpPr>
        <a:xfrm rot="0">
          <a:off x="0" y="0"/>
          <a:ext cx="0" cy="0"/>
          <a:chOff x="0" y="0"/>
          <a:chExt cx="0" cy="0"/>
        </a:xfrm>
      </p:grpSpPr>
      <p:sp>
        <p:nvSpPr>
          <p:cNvPr id="1048716" name=""/>
          <p:cNvSpPr/>
          <p:nvPr>
            <p:ph type="title" sz="full" idx="0"/>
          </p:nvPr>
        </p:nvSpPr>
        <p:spPr>
          <a:xfrm rot="0">
            <a:off x="457200" y="277812"/>
            <a:ext cx="6275387" cy="1139825"/>
          </a:xfrm>
          <a:prstGeom prst="rect"/>
          <a:noFill/>
          <a:ln>
            <a:noFill/>
          </a:ln>
        </p:spPr>
        <p:txBody>
          <a:bodyPr anchor="t" bIns="45720" lIns="91440" rIns="91440" tIns="45720" vert="horz"/>
          <a:lstStyle>
            <a:lvl1pPr algn="ctr" eaLnBrk="1" fontAlgn="base" hangingPunct="1" indent="0" latinLnBrk="1" marL="0" rtl="0">
              <a:lnSpc>
                <a:spcPct val="100000"/>
              </a:lnSpc>
              <a:spcBef>
                <a:spcPct val="0"/>
              </a:spcBef>
              <a:spcAft>
                <a:spcPct val="0"/>
              </a:spcAft>
              <a:buFontTx/>
              <a:buNone/>
              <a:defRPr baseline="0" b="0" sz="4200" i="0" u="none">
                <a:solidFill>
                  <a:schemeClr val="lt2"/>
                </a:solidFill>
                <a:effectLst>
                  <a:outerShdw algn="tl" blurRad="38100" dir="2700000" dist="38100">
                    <a:srgbClr val="C0C0C0"/>
                  </a:outerShdw>
                </a:effectLst>
                <a:latin typeface="Tahoma" pitchFamily="34" charset="0"/>
                <a:sym typeface="Times New Roman" pitchFamily="18" charset="0"/>
              </a:defRPr>
            </a:lvl1pPr>
          </a:lstStyle>
          <a:p>
            <a:pPr lvl="0"/>
            <a:r>
              <a:rPr sz="4000" lang="en-US" u="sng">
                <a:solidFill>
                  <a:srgbClr val="FFFF00"/>
                </a:solidFill>
              </a:rPr>
              <a:t>6. VERİMLİ ÇALIŞMA</a:t>
            </a:r>
          </a:p>
        </p:txBody>
      </p:sp>
      <p:sp>
        <p:nvSpPr>
          <p:cNvPr id="1048717" name=""/>
          <p:cNvSpPr txBox="1"/>
          <p:nvPr/>
        </p:nvSpPr>
        <p:spPr>
          <a:xfrm rot="0">
            <a:off x="1219200" y="1412875"/>
            <a:ext cx="2471737" cy="4485640"/>
          </a:xfrm>
          <a:prstGeom prst="rect"/>
          <a:noFill/>
          <a:ln>
            <a:noFill/>
          </a:ln>
        </p:spPr>
        <p:txBody>
          <a:bodyPr anchor="t" bIns="45720" lIns="91440" rIns="91440" tIns="45720" vert="horz">
            <a:spAutoFit/>
          </a:bodyPr>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lvl="0">
              <a:buFontTx/>
              <a:buChar char="•"/>
            </a:pPr>
            <a:endParaRPr b="1" sz="3200"/>
          </a:p>
          <a:p>
            <a:pPr lvl="0">
              <a:buFontTx/>
              <a:buChar char="•"/>
            </a:pPr>
            <a:r>
              <a:rPr b="1" lang="en-US">
                <a:latin typeface="Arial" pitchFamily="0" charset="0"/>
              </a:rPr>
              <a:t> ÖN HAZIRLIK </a:t>
            </a:r>
          </a:p>
          <a:p>
            <a:pPr lvl="0">
              <a:buFontTx/>
              <a:buChar char="•"/>
            </a:pPr>
            <a:endParaRPr b="1" lang="en-US">
              <a:latin typeface="Arial" pitchFamily="0" charset="0"/>
            </a:endParaRPr>
          </a:p>
          <a:p>
            <a:pPr lvl="0">
              <a:buFontTx/>
              <a:buChar char="•"/>
            </a:pPr>
            <a:r>
              <a:rPr b="1" lang="en-US">
                <a:latin typeface="Arial" pitchFamily="0" charset="0"/>
              </a:rPr>
              <a:t> DİNLEME</a:t>
            </a:r>
          </a:p>
          <a:p>
            <a:pPr lvl="0">
              <a:buFontTx/>
              <a:buChar char="•"/>
            </a:pPr>
            <a:endParaRPr b="1" lang="en-US">
              <a:latin typeface="Arial" pitchFamily="0" charset="0"/>
            </a:endParaRPr>
          </a:p>
          <a:p>
            <a:pPr lvl="0">
              <a:buFontTx/>
              <a:buChar char="•"/>
            </a:pPr>
            <a:r>
              <a:rPr b="1" lang="en-US">
                <a:latin typeface="Arial" pitchFamily="0" charset="0"/>
              </a:rPr>
              <a:t> OKUMA</a:t>
            </a:r>
          </a:p>
          <a:p>
            <a:pPr lvl="0">
              <a:buFontTx/>
              <a:buChar char="•"/>
            </a:pPr>
            <a:endParaRPr b="1" lang="en-US">
              <a:latin typeface="Arial" pitchFamily="0" charset="0"/>
            </a:endParaRPr>
          </a:p>
          <a:p>
            <a:pPr lvl="0">
              <a:buFontTx/>
              <a:buChar char="•"/>
            </a:pPr>
            <a:r>
              <a:rPr b="1" lang="en-US">
                <a:latin typeface="Arial" pitchFamily="0" charset="0"/>
              </a:rPr>
              <a:t> NOT TUTMA</a:t>
            </a:r>
          </a:p>
          <a:p>
            <a:pPr lvl="0">
              <a:buFontTx/>
              <a:buChar char="•"/>
            </a:pPr>
            <a:endParaRPr b="1" lang="en-US">
              <a:latin typeface="Arial" pitchFamily="0" charset="0"/>
            </a:endParaRPr>
          </a:p>
          <a:p>
            <a:pPr lvl="0">
              <a:buFontTx/>
              <a:buChar char="•"/>
            </a:pPr>
            <a:r>
              <a:rPr b="1" lang="en-US">
                <a:latin typeface="Arial" pitchFamily="0" charset="0"/>
              </a:rPr>
              <a:t> TEKRAR</a:t>
            </a:r>
          </a:p>
          <a:p>
            <a:pPr lvl="0">
              <a:buFontTx/>
              <a:buChar char="•"/>
            </a:pPr>
            <a:endParaRPr b="1" lang="en-US">
              <a:latin typeface="Arial" pitchFamily="0" charset="0"/>
            </a:endParaRPr>
          </a:p>
          <a:p>
            <a:pPr lvl="0">
              <a:buFontTx/>
              <a:buChar char="•"/>
            </a:pPr>
            <a:r>
              <a:rPr b="1" lang="en-US">
                <a:latin typeface="Arial" pitchFamily="0" charset="0"/>
              </a:rPr>
              <a:t> TEST TEKNİĞİ</a:t>
            </a:r>
          </a:p>
        </p:txBody>
      </p:sp>
    </p:spTree>
  </p:cSld>
  <p:clrMapOvr>
    <a:masterClrMapping/>
  </p:clrMapOvr>
  <p:transition spd="med" advClick="1">
    <p:randomBar dir="vert"/>
  </p:transition>
</p:sld>
</file>

<file path=ppt/slides/slide16.xml><?xml version="1.0" encoding="utf-8"?>
<p:sld xmlns:a="http://schemas.openxmlformats.org/drawingml/2006/main" xmlns:r="http://schemas.openxmlformats.org/officeDocument/2006/relationships" xmlns:p="http://schemas.openxmlformats.org/presentationml/2006/main" showMasterSp="1">
  <p:cSld>
    <p:spTree>
      <p:nvGrpSpPr>
        <p:cNvPr id="93" name=""/>
        <p:cNvGrpSpPr/>
        <p:nvPr/>
      </p:nvGrpSpPr>
      <p:grpSpPr>
        <a:xfrm rot="0">
          <a:off x="0" y="0"/>
          <a:ext cx="0" cy="0"/>
          <a:chOff x="0" y="0"/>
          <a:chExt cx="0" cy="0"/>
        </a:xfrm>
      </p:grpSpPr>
      <p:sp>
        <p:nvSpPr>
          <p:cNvPr id="1048729" name=""/>
          <p:cNvSpPr/>
          <p:nvPr>
            <p:ph type="title" sz="full" idx="0"/>
          </p:nvPr>
        </p:nvSpPr>
        <p:spPr>
          <a:xfrm rot="0">
            <a:off x="827087" y="981075"/>
            <a:ext cx="4824412" cy="1143000"/>
          </a:xfrm>
          <a:prstGeom prst="rect"/>
          <a:noFill/>
          <a:ln>
            <a:noFill/>
          </a:ln>
        </p:spPr>
        <p:txBody>
          <a:bodyPr anchor="t" bIns="45720" lIns="91440" rIns="91440" tIns="45720" vert="horz"/>
          <a:lstStyle>
            <a:lvl1pPr algn="l" eaLnBrk="1" fontAlgn="base" hangingPunct="1" indent="0" latinLnBrk="1" marL="0" rtl="0">
              <a:lnSpc>
                <a:spcPct val="70000"/>
              </a:lnSpc>
              <a:spcBef>
                <a:spcPct val="0"/>
              </a:spcBef>
              <a:spcAft>
                <a:spcPct val="0"/>
              </a:spcAft>
              <a:buFontTx/>
              <a:buNone/>
              <a:defRPr baseline="0" b="1" sz="4800" i="0" u="none">
                <a:solidFill>
                  <a:schemeClr val="lt2"/>
                </a:solidFill>
                <a:latin typeface="Arial Narrow" pitchFamily="34" charset="0"/>
                <a:sym typeface="Times New Roman" pitchFamily="18" charset="0"/>
              </a:defRPr>
            </a:lvl1pPr>
          </a:lstStyle>
          <a:p>
            <a:pPr lvl="0"/>
            <a:r>
              <a:rPr b="0" sz="4000" lang="en-US">
                <a:solidFill>
                  <a:schemeClr val="dk1"/>
                </a:solidFill>
              </a:rPr>
              <a:t>A. ÖN HAZIRLIK</a:t>
            </a:r>
          </a:p>
        </p:txBody>
      </p:sp>
      <p:sp>
        <p:nvSpPr>
          <p:cNvPr id="1048730" name=""/>
          <p:cNvSpPr/>
          <p:nvPr>
            <p:ph type="body" sz="half" idx="1"/>
          </p:nvPr>
        </p:nvSpPr>
        <p:spPr>
          <a:xfrm rot="0">
            <a:off x="755650" y="2924175"/>
            <a:ext cx="4608512" cy="2125662"/>
          </a:xfrm>
          <a:prstGeom prst="rect"/>
          <a:noFill/>
          <a:ln>
            <a:noFill/>
          </a:ln>
        </p:spPr>
        <p:txBody>
          <a:bodyPr anchor="t" bIns="45720" lIns="91440" rIns="91440" tIns="45720" vert="horz"/>
          <a:lstStyle>
            <a:lvl1pPr indent="-342900" marL="342900">
              <a:lnSpc>
                <a:spcPct val="100000"/>
              </a:lnSpc>
              <a:spcBef>
                <a:spcPct val="20000"/>
              </a:spcBef>
              <a:spcAft>
                <a:spcPct val="0"/>
              </a:spcAft>
              <a:buClr>
                <a:schemeClr val="hlink"/>
              </a:buClr>
              <a:buFont typeface="Wingdings" pitchFamily="2" charset="2"/>
              <a:buChar char="n"/>
              <a:defRPr sz="2400">
                <a:solidFill>
                  <a:schemeClr val="dk1"/>
                </a:solidFill>
              </a:defRPr>
            </a:lvl1pPr>
            <a:lvl2pPr indent="-285750" marL="742950">
              <a:lnSpc>
                <a:spcPct val="100000"/>
              </a:lnSpc>
              <a:spcBef>
                <a:spcPct val="20000"/>
              </a:spcBef>
              <a:spcAft>
                <a:spcPct val="0"/>
              </a:spcAft>
              <a:buClr>
                <a:schemeClr val="lt2"/>
              </a:buClr>
              <a:buFont typeface="Wingdings" pitchFamily="2" charset="2"/>
              <a:buChar char="u"/>
              <a:defRPr sz="2200">
                <a:solidFill>
                  <a:schemeClr val="dk1"/>
                </a:solidFill>
              </a:defRPr>
            </a:lvl2pPr>
            <a:lvl3pPr indent="-228600" marL="1143000">
              <a:lnSpc>
                <a:spcPct val="100000"/>
              </a:lnSpc>
              <a:spcBef>
                <a:spcPct val="20000"/>
              </a:spcBef>
              <a:spcAft>
                <a:spcPct val="0"/>
              </a:spcAft>
              <a:buClr>
                <a:schemeClr val="hlink"/>
              </a:buClr>
              <a:buFont typeface="Wingdings" pitchFamily="2" charset="2"/>
              <a:buChar char="«"/>
              <a:defRPr sz="2000">
                <a:solidFill>
                  <a:schemeClr val="dk1"/>
                </a:solidFill>
              </a:defRPr>
            </a:lvl3pPr>
            <a:lvl4pPr indent="-228600" marL="1600200">
              <a:lnSpc>
                <a:spcPct val="100000"/>
              </a:lnSpc>
              <a:spcBef>
                <a:spcPct val="20000"/>
              </a:spcBef>
              <a:spcAft>
                <a:spcPct val="0"/>
              </a:spcAft>
              <a:buClr>
                <a:schemeClr val="lt2"/>
              </a:buClr>
              <a:buFont typeface="Wingdings" pitchFamily="2" charset="2"/>
              <a:buChar char="•"/>
              <a:defRPr sz="1800">
                <a:solidFill>
                  <a:schemeClr val="dk1"/>
                </a:solidFill>
              </a:defRPr>
            </a:lvl4pPr>
            <a:lvl5pPr indent="-228600" marL="2057400">
              <a:lnSpc>
                <a:spcPct val="100000"/>
              </a:lnSpc>
              <a:spcBef>
                <a:spcPct val="20000"/>
              </a:spcBef>
              <a:spcAft>
                <a:spcPct val="0"/>
              </a:spcAft>
              <a:buClr>
                <a:schemeClr val="hlink"/>
              </a:buClr>
              <a:buFont typeface="Wingdings" pitchFamily="2" charset="2"/>
              <a:buChar char="–"/>
              <a:defRPr sz="1800">
                <a:solidFill>
                  <a:schemeClr val="dk1"/>
                </a:solidFill>
              </a:defRPr>
            </a:lvl5pPr>
          </a:lstStyle>
          <a:p>
            <a:pPr lvl="0">
              <a:lnSpc>
                <a:spcPct val="90000"/>
              </a:lnSpc>
            </a:pPr>
            <a:r>
              <a:rPr b="1" lang="en-US">
                <a:solidFill>
                  <a:srgbClr val="FFFF00"/>
                </a:solidFill>
              </a:rPr>
              <a:t>Gözden geçirin.</a:t>
            </a:r>
          </a:p>
          <a:p>
            <a:pPr lvl="0">
              <a:lnSpc>
                <a:spcPct val="90000"/>
              </a:lnSpc>
            </a:pPr>
            <a:endParaRPr b="1" lang="en-US">
              <a:solidFill>
                <a:srgbClr val="FFFF00"/>
              </a:solidFill>
            </a:endParaRPr>
          </a:p>
          <a:p>
            <a:pPr lvl="0">
              <a:lnSpc>
                <a:spcPct val="90000"/>
              </a:lnSpc>
            </a:pPr>
            <a:r>
              <a:rPr b="1" lang="en-US">
                <a:solidFill>
                  <a:srgbClr val="FFFF00"/>
                </a:solidFill>
              </a:rPr>
              <a:t>Soruları cevaplayın.</a:t>
            </a:r>
          </a:p>
          <a:p>
            <a:pPr lvl="0">
              <a:lnSpc>
                <a:spcPct val="90000"/>
              </a:lnSpc>
            </a:pPr>
            <a:endParaRPr b="1" lang="en-US">
              <a:solidFill>
                <a:srgbClr val="FFFF00"/>
              </a:solidFill>
            </a:endParaRPr>
          </a:p>
          <a:p>
            <a:pPr lvl="0">
              <a:lnSpc>
                <a:spcPct val="90000"/>
              </a:lnSpc>
            </a:pPr>
            <a:r>
              <a:rPr b="1" lang="en-US">
                <a:solidFill>
                  <a:srgbClr val="FFFF00"/>
                </a:solidFill>
              </a:rPr>
              <a:t>Tablo ve grafikleri inceleyin.</a:t>
            </a:r>
          </a:p>
          <a:p>
            <a:pPr lvl="0">
              <a:lnSpc>
                <a:spcPct val="90000"/>
              </a:lnSpc>
            </a:pPr>
            <a:endParaRPr>
              <a:solidFill>
                <a:srgbClr val="FFFF00"/>
              </a:solidFill>
            </a:endParaRPr>
          </a:p>
        </p:txBody>
      </p:sp>
    </p:spTree>
  </p:cSld>
  <p:clrMapOvr>
    <a:masterClrMapping/>
  </p:clrMapOvr>
  <p:transition spd="med" advClick="1">
    <p:randomBar dir="vert"/>
  </p:transition>
</p:sld>
</file>

<file path=ppt/slides/slide17.xml><?xml version="1.0" encoding="utf-8"?>
<p:sld xmlns:a="http://schemas.openxmlformats.org/drawingml/2006/main" xmlns:r="http://schemas.openxmlformats.org/officeDocument/2006/relationships" xmlns:p="http://schemas.openxmlformats.org/presentationml/2006/main" showMasterSp="1">
  <p:cSld>
    <p:spTree>
      <p:nvGrpSpPr>
        <p:cNvPr id="94" name=""/>
        <p:cNvGrpSpPr/>
        <p:nvPr/>
      </p:nvGrpSpPr>
      <p:grpSpPr>
        <a:xfrm rot="0">
          <a:off x="0" y="0"/>
          <a:ext cx="0" cy="0"/>
          <a:chOff x="0" y="0"/>
          <a:chExt cx="0" cy="0"/>
        </a:xfrm>
      </p:grpSpPr>
      <p:sp>
        <p:nvSpPr>
          <p:cNvPr id="1048731" name=""/>
          <p:cNvSpPr/>
          <p:nvPr>
            <p:ph type="title" sz="full" idx="0"/>
          </p:nvPr>
        </p:nvSpPr>
        <p:spPr>
          <a:xfrm rot="0">
            <a:off x="1116012" y="765175"/>
            <a:ext cx="3889375" cy="1143000"/>
          </a:xfrm>
          <a:prstGeom prst="rect"/>
          <a:noFill/>
          <a:ln>
            <a:noFill/>
          </a:ln>
        </p:spPr>
        <p:txBody>
          <a:bodyPr anchor="t" bIns="45720" lIns="91440" rIns="91440" tIns="45720" vert="horz"/>
          <a:lstStyle>
            <a:lvl1pPr algn="l" eaLnBrk="1" fontAlgn="base" hangingPunct="1" indent="0" latinLnBrk="1" marL="0" rtl="0">
              <a:lnSpc>
                <a:spcPct val="70000"/>
              </a:lnSpc>
              <a:spcBef>
                <a:spcPct val="0"/>
              </a:spcBef>
              <a:spcAft>
                <a:spcPct val="0"/>
              </a:spcAft>
              <a:buFontTx/>
              <a:buNone/>
              <a:defRPr baseline="0" b="1" sz="4800" i="0" u="none">
                <a:solidFill>
                  <a:schemeClr val="lt2"/>
                </a:solidFill>
                <a:latin typeface="Arial Narrow" pitchFamily="34" charset="0"/>
                <a:sym typeface="Times New Roman" pitchFamily="18" charset="0"/>
              </a:defRPr>
            </a:lvl1pPr>
          </a:lstStyle>
          <a:p>
            <a:pPr lvl="0"/>
            <a:r>
              <a:rPr b="0" sz="4000" lang="en-US">
                <a:solidFill>
                  <a:schemeClr val="dk1"/>
                </a:solidFill>
              </a:rPr>
              <a:t>B. DİNLEME</a:t>
            </a:r>
            <a:r>
              <a:rPr lang="en-US"/>
              <a:t> </a:t>
            </a:r>
          </a:p>
        </p:txBody>
      </p:sp>
      <p:sp>
        <p:nvSpPr>
          <p:cNvPr id="1048732" name=""/>
          <p:cNvSpPr/>
          <p:nvPr>
            <p:ph type="body" sz="half" idx="1"/>
          </p:nvPr>
        </p:nvSpPr>
        <p:spPr>
          <a:xfrm rot="0">
            <a:off x="1116012" y="2636837"/>
            <a:ext cx="3830637" cy="2384425"/>
          </a:xfrm>
          <a:prstGeom prst="rect"/>
          <a:noFill/>
          <a:ln>
            <a:noFill/>
          </a:ln>
        </p:spPr>
        <p:txBody>
          <a:bodyPr anchor="t" bIns="45720" lIns="91440" rIns="91440" tIns="45720" vert="horz"/>
          <a:lstStyle>
            <a:lvl1pPr indent="-342900" marL="342900">
              <a:lnSpc>
                <a:spcPct val="100000"/>
              </a:lnSpc>
              <a:spcBef>
                <a:spcPct val="20000"/>
              </a:spcBef>
              <a:spcAft>
                <a:spcPct val="0"/>
              </a:spcAft>
              <a:buClr>
                <a:schemeClr val="hlink"/>
              </a:buClr>
              <a:buFont typeface="Wingdings" pitchFamily="2" charset="2"/>
              <a:buChar char="n"/>
              <a:defRPr sz="2400">
                <a:solidFill>
                  <a:schemeClr val="dk1"/>
                </a:solidFill>
              </a:defRPr>
            </a:lvl1pPr>
            <a:lvl2pPr indent="-285750" marL="742950">
              <a:lnSpc>
                <a:spcPct val="100000"/>
              </a:lnSpc>
              <a:spcBef>
                <a:spcPct val="20000"/>
              </a:spcBef>
              <a:spcAft>
                <a:spcPct val="0"/>
              </a:spcAft>
              <a:buClr>
                <a:schemeClr val="lt2"/>
              </a:buClr>
              <a:buFont typeface="Wingdings" pitchFamily="2" charset="2"/>
              <a:buChar char="u"/>
              <a:defRPr sz="2200">
                <a:solidFill>
                  <a:schemeClr val="dk1"/>
                </a:solidFill>
              </a:defRPr>
            </a:lvl2pPr>
            <a:lvl3pPr indent="-228600" marL="1143000">
              <a:lnSpc>
                <a:spcPct val="100000"/>
              </a:lnSpc>
              <a:spcBef>
                <a:spcPct val="20000"/>
              </a:spcBef>
              <a:spcAft>
                <a:spcPct val="0"/>
              </a:spcAft>
              <a:buClr>
                <a:schemeClr val="hlink"/>
              </a:buClr>
              <a:buFont typeface="Wingdings" pitchFamily="2" charset="2"/>
              <a:buChar char="«"/>
              <a:defRPr sz="2000">
                <a:solidFill>
                  <a:schemeClr val="dk1"/>
                </a:solidFill>
              </a:defRPr>
            </a:lvl3pPr>
            <a:lvl4pPr indent="-228600" marL="1600200">
              <a:lnSpc>
                <a:spcPct val="100000"/>
              </a:lnSpc>
              <a:spcBef>
                <a:spcPct val="20000"/>
              </a:spcBef>
              <a:spcAft>
                <a:spcPct val="0"/>
              </a:spcAft>
              <a:buClr>
                <a:schemeClr val="lt2"/>
              </a:buClr>
              <a:buFont typeface="Wingdings" pitchFamily="2" charset="2"/>
              <a:buChar char="•"/>
              <a:defRPr sz="1800">
                <a:solidFill>
                  <a:schemeClr val="dk1"/>
                </a:solidFill>
              </a:defRPr>
            </a:lvl4pPr>
            <a:lvl5pPr indent="-228600" marL="2057400">
              <a:lnSpc>
                <a:spcPct val="100000"/>
              </a:lnSpc>
              <a:spcBef>
                <a:spcPct val="20000"/>
              </a:spcBef>
              <a:spcAft>
                <a:spcPct val="0"/>
              </a:spcAft>
              <a:buClr>
                <a:schemeClr val="hlink"/>
              </a:buClr>
              <a:buFont typeface="Wingdings" pitchFamily="2" charset="2"/>
              <a:buChar char="–"/>
              <a:defRPr sz="1800">
                <a:solidFill>
                  <a:schemeClr val="dk1"/>
                </a:solidFill>
              </a:defRPr>
            </a:lvl5pPr>
          </a:lstStyle>
          <a:p>
            <a:pPr lvl="0">
              <a:lnSpc>
                <a:spcPct val="90000"/>
              </a:lnSpc>
            </a:pPr>
            <a:r>
              <a:rPr b="1" sz="2800" lang="en-US">
                <a:solidFill>
                  <a:srgbClr val="FFFF00"/>
                </a:solidFill>
              </a:rPr>
              <a:t>Ön hazırlık yapın.</a:t>
            </a:r>
          </a:p>
          <a:p>
            <a:pPr lvl="0">
              <a:lnSpc>
                <a:spcPct val="90000"/>
              </a:lnSpc>
            </a:pPr>
            <a:endParaRPr b="1" sz="2800" lang="en-US">
              <a:solidFill>
                <a:srgbClr val="FFFF00"/>
              </a:solidFill>
            </a:endParaRPr>
          </a:p>
          <a:p>
            <a:pPr lvl="0">
              <a:lnSpc>
                <a:spcPct val="90000"/>
              </a:lnSpc>
            </a:pPr>
            <a:r>
              <a:rPr b="1" sz="2800" lang="en-US">
                <a:solidFill>
                  <a:srgbClr val="FFFF00"/>
                </a:solidFill>
              </a:rPr>
              <a:t>Dersi aksatmayın.</a:t>
            </a:r>
          </a:p>
          <a:p>
            <a:pPr lvl="0">
              <a:lnSpc>
                <a:spcPct val="90000"/>
              </a:lnSpc>
            </a:pPr>
            <a:endParaRPr b="1" sz="2800" lang="en-US">
              <a:solidFill>
                <a:srgbClr val="FFFF00"/>
              </a:solidFill>
            </a:endParaRPr>
          </a:p>
          <a:p>
            <a:pPr lvl="0">
              <a:lnSpc>
                <a:spcPct val="90000"/>
              </a:lnSpc>
            </a:pPr>
            <a:r>
              <a:rPr b="1" sz="2800" lang="en-US">
                <a:solidFill>
                  <a:srgbClr val="FFFF00"/>
                </a:solidFill>
              </a:rPr>
              <a:t>Dersi kaynatmayın.</a:t>
            </a:r>
          </a:p>
          <a:p>
            <a:pPr lvl="0">
              <a:lnSpc>
                <a:spcPct val="90000"/>
              </a:lnSpc>
            </a:pPr>
            <a:endParaRPr b="1" sz="2800" lang="en-US">
              <a:solidFill>
                <a:srgbClr val="FFFF00"/>
              </a:solidFill>
            </a:endParaRPr>
          </a:p>
          <a:p>
            <a:pPr lvl="0">
              <a:lnSpc>
                <a:spcPct val="90000"/>
              </a:lnSpc>
            </a:pPr>
            <a:r>
              <a:rPr b="1" sz="2800" lang="en-US">
                <a:solidFill>
                  <a:srgbClr val="FFFF00"/>
                </a:solidFill>
              </a:rPr>
              <a:t>Soru sorun.</a:t>
            </a:r>
          </a:p>
        </p:txBody>
      </p:sp>
      <p:sp>
        <p:nvSpPr>
          <p:cNvPr id="1048733" name=""/>
          <p:cNvSpPr txBox="1"/>
          <p:nvPr/>
        </p:nvSpPr>
        <p:spPr>
          <a:xfrm rot="0">
            <a:off x="10042525" y="2152650"/>
            <a:ext cx="284480" cy="574041"/>
          </a:xfrm>
          <a:prstGeom prst="rect"/>
          <a:noFill/>
          <a:ln>
            <a:noFill/>
          </a:ln>
        </p:spPr>
        <p:txBody>
          <a:bodyPr bIns="45720" lIns="91440" rIns="91440" tIns="45720" vert="horz" wrap="none">
            <a:spAutoFit/>
          </a:bodyPr>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lvl="0"/>
            <a:endParaRPr b="1" sz="3200"/>
          </a:p>
        </p:txBody>
      </p:sp>
      <p:sp>
        <p:nvSpPr>
          <p:cNvPr id="1048734" name=""/>
          <p:cNvSpPr txBox="1"/>
          <p:nvPr/>
        </p:nvSpPr>
        <p:spPr>
          <a:xfrm rot="0">
            <a:off x="9890125" y="1924050"/>
            <a:ext cx="284480" cy="574041"/>
          </a:xfrm>
          <a:prstGeom prst="rect"/>
          <a:noFill/>
          <a:ln>
            <a:noFill/>
          </a:ln>
        </p:spPr>
        <p:txBody>
          <a:bodyPr bIns="45720" lIns="91440" rIns="91440" tIns="45720" vert="horz" wrap="none">
            <a:spAutoFit/>
          </a:bodyPr>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lvl="0"/>
            <a:endParaRPr b="1" sz="3200"/>
          </a:p>
        </p:txBody>
      </p:sp>
      <p:sp>
        <p:nvSpPr>
          <p:cNvPr id="1048735" name=""/>
          <p:cNvSpPr/>
          <p:nvPr/>
        </p:nvSpPr>
        <p:spPr>
          <a:xfrm rot="0">
            <a:off x="7164387" y="0"/>
            <a:ext cx="1979612" cy="6858000"/>
          </a:xfrm>
          <a:prstGeom prst="rect"/>
          <a:solidFill>
            <a:srgbClr val="FFFFFF"/>
          </a:solidFill>
          <a:ln w="9525" cap="flat" cmpd="sng">
            <a:solidFill>
              <a:srgbClr val="FFFFFF">
                <a:alpha val="100000"/>
              </a:srgbClr>
            </a:solidFill>
            <a:prstDash val="solid"/>
            <a:round/>
          </a:ln>
        </p:spPr>
        <p:txBody>
          <a:bodyPr anchor="ctr" bIns="45720" lIns="91440" rIns="91440" tIns="45720" vert="horz" wrap="none"/>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lvl="0"/>
            <a:endParaRPr b="1">
              <a:solidFill>
                <a:srgbClr val="CC3300"/>
              </a:solidFill>
            </a:endParaRPr>
          </a:p>
        </p:txBody>
      </p:sp>
      <p:sp>
        <p:nvSpPr>
          <p:cNvPr id="1048736" name=""/>
          <p:cNvSpPr txBox="1"/>
          <p:nvPr/>
        </p:nvSpPr>
        <p:spPr>
          <a:xfrm rot="0">
            <a:off x="7232650" y="358775"/>
            <a:ext cx="1541780" cy="3558540"/>
          </a:xfrm>
          <a:prstGeom prst="rect"/>
          <a:noFill/>
          <a:ln>
            <a:noFill/>
          </a:ln>
        </p:spPr>
        <p:txBody>
          <a:bodyPr bIns="45720" lIns="91440" rIns="91440" tIns="45720" vert="horz" wrap="none">
            <a:spAutoFit/>
          </a:bodyPr>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lvl="0"/>
            <a:r>
              <a:rPr b="1" sz="1800" lang="en-US">
                <a:solidFill>
                  <a:srgbClr val="CC3300"/>
                </a:solidFill>
                <a:latin typeface="Arial" pitchFamily="0" charset="0"/>
              </a:rPr>
              <a:t>G.M.Usova:</a:t>
            </a:r>
          </a:p>
          <a:p>
            <a:pPr algn="ctr" lvl="0"/>
            <a:r>
              <a:rPr b="1" sz="1800" lang="en-US">
                <a:solidFill>
                  <a:srgbClr val="CC3300"/>
                </a:solidFill>
                <a:latin typeface="Arial" pitchFamily="0" charset="0"/>
              </a:rPr>
              <a:t>“İletişimin </a:t>
            </a:r>
          </a:p>
          <a:p>
            <a:pPr algn="ctr" lvl="0"/>
            <a:r>
              <a:rPr b="1" sz="1800" lang="en-US">
                <a:solidFill>
                  <a:srgbClr val="CC3300"/>
                </a:solidFill>
                <a:latin typeface="Arial" pitchFamily="0" charset="0"/>
              </a:rPr>
              <a:t>% 90’ı </a:t>
            </a:r>
          </a:p>
          <a:p>
            <a:pPr algn="ctr" lvl="0"/>
            <a:r>
              <a:rPr b="1" sz="1800" lang="en-US">
                <a:solidFill>
                  <a:srgbClr val="CC3300"/>
                </a:solidFill>
                <a:latin typeface="Arial" pitchFamily="0" charset="0"/>
              </a:rPr>
              <a:t>sözeldir. </a:t>
            </a:r>
          </a:p>
          <a:p>
            <a:pPr algn="ctr" lvl="0"/>
            <a:r>
              <a:rPr b="1" sz="1800" lang="en-US">
                <a:solidFill>
                  <a:srgbClr val="CC3300"/>
                </a:solidFill>
                <a:latin typeface="Arial" pitchFamily="0" charset="0"/>
              </a:rPr>
              <a:t>Dinlenen </a:t>
            </a:r>
          </a:p>
          <a:p>
            <a:pPr algn="ctr" lvl="0"/>
            <a:r>
              <a:rPr b="1" sz="1800" lang="en-US">
                <a:solidFill>
                  <a:srgbClr val="CC3300"/>
                </a:solidFill>
                <a:latin typeface="Arial" pitchFamily="0" charset="0"/>
              </a:rPr>
              <a:t>konunun </a:t>
            </a:r>
          </a:p>
          <a:p>
            <a:pPr algn="ctr" lvl="0"/>
            <a:r>
              <a:rPr b="1" sz="1800" lang="en-US">
                <a:solidFill>
                  <a:srgbClr val="CC3300"/>
                </a:solidFill>
                <a:latin typeface="Arial" pitchFamily="0" charset="0"/>
              </a:rPr>
              <a:t>birkaç </a:t>
            </a:r>
          </a:p>
          <a:p>
            <a:pPr algn="ctr" lvl="0"/>
            <a:r>
              <a:rPr b="1" sz="1800" lang="en-US">
                <a:solidFill>
                  <a:srgbClr val="CC3300"/>
                </a:solidFill>
                <a:latin typeface="Arial" pitchFamily="0" charset="0"/>
              </a:rPr>
              <a:t>saat </a:t>
            </a:r>
          </a:p>
          <a:p>
            <a:pPr algn="ctr" lvl="0"/>
            <a:r>
              <a:rPr b="1" sz="1800" lang="en-US">
                <a:solidFill>
                  <a:srgbClr val="CC3300"/>
                </a:solidFill>
                <a:latin typeface="Arial" pitchFamily="0" charset="0"/>
              </a:rPr>
              <a:t>sonra </a:t>
            </a:r>
          </a:p>
          <a:p>
            <a:pPr algn="ctr" lvl="0"/>
            <a:r>
              <a:rPr b="1" sz="1800" lang="en-US">
                <a:solidFill>
                  <a:srgbClr val="CC3300"/>
                </a:solidFill>
                <a:latin typeface="Arial" pitchFamily="0" charset="0"/>
              </a:rPr>
              <a:t>ancak </a:t>
            </a:r>
          </a:p>
          <a:p>
            <a:pPr algn="ctr" lvl="0"/>
            <a:r>
              <a:rPr b="1" sz="1800" lang="en-US">
                <a:solidFill>
                  <a:srgbClr val="CC3300"/>
                </a:solidFill>
                <a:latin typeface="Arial" pitchFamily="0" charset="0"/>
              </a:rPr>
              <a:t>% 20 - 25’i </a:t>
            </a:r>
          </a:p>
          <a:p>
            <a:pPr algn="ctr" lvl="0"/>
            <a:r>
              <a:rPr b="1" sz="1800" lang="en-US">
                <a:solidFill>
                  <a:srgbClr val="CC3300"/>
                </a:solidFill>
                <a:latin typeface="Arial" pitchFamily="0" charset="0"/>
              </a:rPr>
              <a:t>hatırlanabilir.”</a:t>
            </a:r>
          </a:p>
          <a:p>
            <a:pPr algn="ctr" lvl="0"/>
            <a:endParaRPr sz="1800">
              <a:solidFill>
                <a:srgbClr val="CC3300"/>
              </a:solidFill>
              <a:latin typeface="Arial" pitchFamily="0" charset="0"/>
            </a:endParaRPr>
          </a:p>
        </p:txBody>
      </p:sp>
    </p:spTree>
  </p:cSld>
  <p:clrMapOvr>
    <a:masterClrMapping/>
  </p:clrMapOvr>
  <p:transition spd="med" advClick="1">
    <p:randomBar dir="vert"/>
  </p:transition>
</p:sld>
</file>

<file path=ppt/slides/slide18.xml><?xml version="1.0" encoding="utf-8"?>
<p:sld xmlns:a="http://schemas.openxmlformats.org/drawingml/2006/main" xmlns:r="http://schemas.openxmlformats.org/officeDocument/2006/relationships" xmlns:p="http://schemas.openxmlformats.org/presentationml/2006/main" showMasterSp="1">
  <p:cSld>
    <p:spTree>
      <p:nvGrpSpPr>
        <p:cNvPr id="95" name=""/>
        <p:cNvGrpSpPr/>
        <p:nvPr/>
      </p:nvGrpSpPr>
      <p:grpSpPr>
        <a:xfrm rot="0">
          <a:off x="0" y="0"/>
          <a:ext cx="0" cy="0"/>
          <a:chOff x="0" y="0"/>
          <a:chExt cx="0" cy="0"/>
        </a:xfrm>
      </p:grpSpPr>
      <p:sp>
        <p:nvSpPr>
          <p:cNvPr id="1048737" name=""/>
          <p:cNvSpPr/>
          <p:nvPr>
            <p:ph type="title" sz="full" idx="0"/>
          </p:nvPr>
        </p:nvSpPr>
        <p:spPr>
          <a:xfrm rot="0">
            <a:off x="971550" y="620712"/>
            <a:ext cx="4176712" cy="1143000"/>
          </a:xfrm>
          <a:prstGeom prst="rect"/>
          <a:noFill/>
          <a:ln>
            <a:noFill/>
          </a:ln>
        </p:spPr>
        <p:txBody>
          <a:bodyPr anchor="t" bIns="45720" lIns="91440" rIns="91440" tIns="45720" vert="horz"/>
          <a:lstStyle>
            <a:lvl1pPr algn="l" eaLnBrk="1" fontAlgn="base" hangingPunct="1" indent="0" latinLnBrk="1" marL="0" rtl="0">
              <a:lnSpc>
                <a:spcPct val="70000"/>
              </a:lnSpc>
              <a:spcBef>
                <a:spcPct val="0"/>
              </a:spcBef>
              <a:spcAft>
                <a:spcPct val="0"/>
              </a:spcAft>
              <a:buFontTx/>
              <a:buNone/>
              <a:defRPr baseline="0" b="1" sz="4800" i="0" u="none">
                <a:solidFill>
                  <a:schemeClr val="lt2"/>
                </a:solidFill>
                <a:latin typeface="Arial Narrow" pitchFamily="34" charset="0"/>
                <a:sym typeface="Times New Roman" pitchFamily="18" charset="0"/>
              </a:defRPr>
            </a:lvl1pPr>
          </a:lstStyle>
          <a:p>
            <a:pPr lvl="0"/>
            <a:r>
              <a:rPr b="0" sz="4000" lang="en-US">
                <a:solidFill>
                  <a:schemeClr val="dk1"/>
                </a:solidFill>
              </a:rPr>
              <a:t>C. OKUMA</a:t>
            </a:r>
          </a:p>
        </p:txBody>
      </p:sp>
      <p:sp>
        <p:nvSpPr>
          <p:cNvPr id="1048738" name=""/>
          <p:cNvSpPr/>
          <p:nvPr>
            <p:ph type="body" sz="half" idx="1"/>
          </p:nvPr>
        </p:nvSpPr>
        <p:spPr>
          <a:xfrm rot="0">
            <a:off x="1042987" y="1989137"/>
            <a:ext cx="5106987" cy="4176712"/>
          </a:xfrm>
          <a:prstGeom prst="rect"/>
          <a:noFill/>
          <a:ln>
            <a:noFill/>
          </a:ln>
        </p:spPr>
        <p:txBody>
          <a:bodyPr anchor="t" bIns="45720" lIns="91440" rIns="91440" tIns="45720" vert="horz"/>
          <a:lstStyle>
            <a:lvl1pPr indent="-342900" marL="342900">
              <a:lnSpc>
                <a:spcPct val="100000"/>
              </a:lnSpc>
              <a:spcBef>
                <a:spcPct val="20000"/>
              </a:spcBef>
              <a:spcAft>
                <a:spcPct val="0"/>
              </a:spcAft>
              <a:buClr>
                <a:schemeClr val="hlink"/>
              </a:buClr>
              <a:buFont typeface="Wingdings" pitchFamily="2" charset="2"/>
              <a:buChar char="n"/>
              <a:defRPr sz="2400">
                <a:solidFill>
                  <a:schemeClr val="dk1"/>
                </a:solidFill>
              </a:defRPr>
            </a:lvl1pPr>
            <a:lvl2pPr indent="-285750" marL="742950">
              <a:lnSpc>
                <a:spcPct val="100000"/>
              </a:lnSpc>
              <a:spcBef>
                <a:spcPct val="20000"/>
              </a:spcBef>
              <a:spcAft>
                <a:spcPct val="0"/>
              </a:spcAft>
              <a:buClr>
                <a:schemeClr val="lt2"/>
              </a:buClr>
              <a:buFont typeface="Wingdings" pitchFamily="2" charset="2"/>
              <a:buChar char="u"/>
              <a:defRPr sz="2200">
                <a:solidFill>
                  <a:schemeClr val="dk1"/>
                </a:solidFill>
              </a:defRPr>
            </a:lvl2pPr>
            <a:lvl3pPr indent="-228600" marL="1143000">
              <a:lnSpc>
                <a:spcPct val="100000"/>
              </a:lnSpc>
              <a:spcBef>
                <a:spcPct val="20000"/>
              </a:spcBef>
              <a:spcAft>
                <a:spcPct val="0"/>
              </a:spcAft>
              <a:buClr>
                <a:schemeClr val="hlink"/>
              </a:buClr>
              <a:buFont typeface="Wingdings" pitchFamily="2" charset="2"/>
              <a:buChar char="«"/>
              <a:defRPr sz="2000">
                <a:solidFill>
                  <a:schemeClr val="dk1"/>
                </a:solidFill>
              </a:defRPr>
            </a:lvl3pPr>
            <a:lvl4pPr indent="-228600" marL="1600200">
              <a:lnSpc>
                <a:spcPct val="100000"/>
              </a:lnSpc>
              <a:spcBef>
                <a:spcPct val="20000"/>
              </a:spcBef>
              <a:spcAft>
                <a:spcPct val="0"/>
              </a:spcAft>
              <a:buClr>
                <a:schemeClr val="lt2"/>
              </a:buClr>
              <a:buFont typeface="Wingdings" pitchFamily="2" charset="2"/>
              <a:buChar char="•"/>
              <a:defRPr sz="1800">
                <a:solidFill>
                  <a:schemeClr val="dk1"/>
                </a:solidFill>
              </a:defRPr>
            </a:lvl4pPr>
            <a:lvl5pPr indent="-228600" marL="2057400">
              <a:lnSpc>
                <a:spcPct val="100000"/>
              </a:lnSpc>
              <a:spcBef>
                <a:spcPct val="20000"/>
              </a:spcBef>
              <a:spcAft>
                <a:spcPct val="0"/>
              </a:spcAft>
              <a:buClr>
                <a:schemeClr val="hlink"/>
              </a:buClr>
              <a:buFont typeface="Wingdings" pitchFamily="2" charset="2"/>
              <a:buChar char="–"/>
              <a:defRPr sz="1800">
                <a:solidFill>
                  <a:schemeClr val="dk1"/>
                </a:solidFill>
              </a:defRPr>
            </a:lvl5pPr>
          </a:lstStyle>
          <a:p>
            <a:pPr lvl="0">
              <a:lnSpc>
                <a:spcPct val="90000"/>
              </a:lnSpc>
            </a:pPr>
            <a:r>
              <a:rPr b="1" lang="en-US">
                <a:solidFill>
                  <a:srgbClr val="FFFF00"/>
                </a:solidFill>
              </a:rPr>
              <a:t>Hedef belirleyin.</a:t>
            </a:r>
          </a:p>
          <a:p>
            <a:pPr lvl="0">
              <a:lnSpc>
                <a:spcPct val="90000"/>
              </a:lnSpc>
            </a:pPr>
            <a:endParaRPr b="1" lang="en-US">
              <a:solidFill>
                <a:srgbClr val="FFFF00"/>
              </a:solidFill>
            </a:endParaRPr>
          </a:p>
          <a:p>
            <a:pPr lvl="0">
              <a:lnSpc>
                <a:spcPct val="90000"/>
              </a:lnSpc>
            </a:pPr>
            <a:r>
              <a:rPr b="1" lang="en-US">
                <a:solidFill>
                  <a:srgbClr val="FFFF00"/>
                </a:solidFill>
              </a:rPr>
              <a:t>Metni gözden geçirin.</a:t>
            </a:r>
          </a:p>
          <a:p>
            <a:pPr lvl="0">
              <a:lnSpc>
                <a:spcPct val="90000"/>
              </a:lnSpc>
            </a:pPr>
            <a:endParaRPr b="1" lang="en-US">
              <a:solidFill>
                <a:srgbClr val="FFFF00"/>
              </a:solidFill>
            </a:endParaRPr>
          </a:p>
          <a:p>
            <a:pPr lvl="0">
              <a:lnSpc>
                <a:spcPct val="90000"/>
              </a:lnSpc>
            </a:pPr>
            <a:r>
              <a:rPr b="1" lang="en-US">
                <a:solidFill>
                  <a:srgbClr val="FFFF00"/>
                </a:solidFill>
              </a:rPr>
              <a:t>Not alın.</a:t>
            </a:r>
          </a:p>
          <a:p>
            <a:pPr lvl="0">
              <a:lnSpc>
                <a:spcPct val="90000"/>
              </a:lnSpc>
            </a:pPr>
            <a:endParaRPr b="1" lang="en-US">
              <a:solidFill>
                <a:srgbClr val="FFFF00"/>
              </a:solidFill>
            </a:endParaRPr>
          </a:p>
          <a:p>
            <a:pPr lvl="0">
              <a:lnSpc>
                <a:spcPct val="90000"/>
              </a:lnSpc>
            </a:pPr>
            <a:r>
              <a:rPr b="1" lang="en-US">
                <a:solidFill>
                  <a:srgbClr val="FFFF00"/>
                </a:solidFill>
              </a:rPr>
              <a:t>Altını çizin.</a:t>
            </a:r>
          </a:p>
          <a:p>
            <a:pPr lvl="0">
              <a:lnSpc>
                <a:spcPct val="90000"/>
              </a:lnSpc>
            </a:pPr>
            <a:endParaRPr b="1" lang="en-US">
              <a:solidFill>
                <a:srgbClr val="FFFF00"/>
              </a:solidFill>
            </a:endParaRPr>
          </a:p>
          <a:p>
            <a:pPr lvl="0">
              <a:lnSpc>
                <a:spcPct val="90000"/>
              </a:lnSpc>
            </a:pPr>
            <a:r>
              <a:rPr b="1" lang="en-US">
                <a:solidFill>
                  <a:srgbClr val="FFFF00"/>
                </a:solidFill>
              </a:rPr>
              <a:t>Anlaşılamayan yerleri belirleyin.</a:t>
            </a:r>
          </a:p>
        </p:txBody>
      </p:sp>
    </p:spTree>
  </p:cSld>
  <p:clrMapOvr>
    <a:masterClrMapping/>
  </p:clrMapOvr>
  <p:transition spd="med" advClick="1">
    <p:randomBar dir="vert"/>
  </p:transition>
</p:sld>
</file>

<file path=ppt/slides/slide19.xml><?xml version="1.0" encoding="utf-8"?>
<p:sld xmlns:a="http://schemas.openxmlformats.org/drawingml/2006/main" xmlns:r="http://schemas.openxmlformats.org/officeDocument/2006/relationships" xmlns:p="http://schemas.openxmlformats.org/presentationml/2006/main" showMasterSp="1">
  <p:cSld>
    <p:spTree>
      <p:nvGrpSpPr>
        <p:cNvPr id="96" name=""/>
        <p:cNvGrpSpPr/>
        <p:nvPr/>
      </p:nvGrpSpPr>
      <p:grpSpPr>
        <a:xfrm rot="0">
          <a:off x="0" y="0"/>
          <a:ext cx="0" cy="0"/>
          <a:chOff x="0" y="0"/>
          <a:chExt cx="0" cy="0"/>
        </a:xfrm>
      </p:grpSpPr>
      <p:sp>
        <p:nvSpPr>
          <p:cNvPr id="1048739" name=""/>
          <p:cNvSpPr/>
          <p:nvPr>
            <p:ph type="title" sz="full" idx="0"/>
          </p:nvPr>
        </p:nvSpPr>
        <p:spPr>
          <a:xfrm rot="0">
            <a:off x="1042987" y="549275"/>
            <a:ext cx="4105275" cy="1143000"/>
          </a:xfrm>
          <a:prstGeom prst="rect"/>
          <a:noFill/>
          <a:ln>
            <a:noFill/>
          </a:ln>
        </p:spPr>
        <p:txBody>
          <a:bodyPr anchor="t" bIns="45720" lIns="91440" rIns="91440" tIns="45720" vert="horz"/>
          <a:lstStyle>
            <a:lvl1pPr algn="l" eaLnBrk="1" fontAlgn="base" hangingPunct="1" indent="0" latinLnBrk="1" marL="0" rtl="0">
              <a:lnSpc>
                <a:spcPct val="70000"/>
              </a:lnSpc>
              <a:spcBef>
                <a:spcPct val="0"/>
              </a:spcBef>
              <a:spcAft>
                <a:spcPct val="0"/>
              </a:spcAft>
              <a:buFontTx/>
              <a:buNone/>
              <a:defRPr baseline="0" b="1" sz="4800" i="0" u="none">
                <a:solidFill>
                  <a:schemeClr val="lt2"/>
                </a:solidFill>
                <a:latin typeface="Arial Narrow" pitchFamily="34" charset="0"/>
                <a:sym typeface="Times New Roman" pitchFamily="18" charset="0"/>
              </a:defRPr>
            </a:lvl1pPr>
          </a:lstStyle>
          <a:p>
            <a:pPr lvl="0"/>
            <a:r>
              <a:rPr b="0" sz="4000" lang="en-US">
                <a:solidFill>
                  <a:schemeClr val="dk1"/>
                </a:solidFill>
              </a:rPr>
              <a:t>D. NOT TUTMA</a:t>
            </a:r>
          </a:p>
        </p:txBody>
      </p:sp>
      <p:sp>
        <p:nvSpPr>
          <p:cNvPr id="1048740" name=""/>
          <p:cNvSpPr/>
          <p:nvPr>
            <p:ph type="body" sz="half" idx="1"/>
          </p:nvPr>
        </p:nvSpPr>
        <p:spPr>
          <a:xfrm rot="0">
            <a:off x="1042987" y="2133600"/>
            <a:ext cx="4537075" cy="4103687"/>
          </a:xfrm>
          <a:prstGeom prst="rect"/>
          <a:noFill/>
          <a:ln>
            <a:noFill/>
          </a:ln>
        </p:spPr>
        <p:txBody>
          <a:bodyPr anchor="t" bIns="45720" lIns="91440" rIns="91440" tIns="45720" vert="horz"/>
          <a:lstStyle>
            <a:lvl1pPr indent="-342900" marL="342900">
              <a:lnSpc>
                <a:spcPct val="100000"/>
              </a:lnSpc>
              <a:spcBef>
                <a:spcPct val="20000"/>
              </a:spcBef>
              <a:spcAft>
                <a:spcPct val="0"/>
              </a:spcAft>
              <a:buClr>
                <a:schemeClr val="hlink"/>
              </a:buClr>
              <a:buFont typeface="Wingdings" pitchFamily="2" charset="2"/>
              <a:buChar char="n"/>
              <a:defRPr sz="2400">
                <a:solidFill>
                  <a:schemeClr val="dk1"/>
                </a:solidFill>
              </a:defRPr>
            </a:lvl1pPr>
            <a:lvl2pPr indent="-285750" marL="742950">
              <a:lnSpc>
                <a:spcPct val="100000"/>
              </a:lnSpc>
              <a:spcBef>
                <a:spcPct val="20000"/>
              </a:spcBef>
              <a:spcAft>
                <a:spcPct val="0"/>
              </a:spcAft>
              <a:buClr>
                <a:schemeClr val="lt2"/>
              </a:buClr>
              <a:buFont typeface="Wingdings" pitchFamily="2" charset="2"/>
              <a:buChar char="u"/>
              <a:defRPr sz="2200">
                <a:solidFill>
                  <a:schemeClr val="dk1"/>
                </a:solidFill>
              </a:defRPr>
            </a:lvl2pPr>
            <a:lvl3pPr indent="-228600" marL="1143000">
              <a:lnSpc>
                <a:spcPct val="100000"/>
              </a:lnSpc>
              <a:spcBef>
                <a:spcPct val="20000"/>
              </a:spcBef>
              <a:spcAft>
                <a:spcPct val="0"/>
              </a:spcAft>
              <a:buClr>
                <a:schemeClr val="hlink"/>
              </a:buClr>
              <a:buFont typeface="Wingdings" pitchFamily="2" charset="2"/>
              <a:buChar char="«"/>
              <a:defRPr sz="2000">
                <a:solidFill>
                  <a:schemeClr val="dk1"/>
                </a:solidFill>
              </a:defRPr>
            </a:lvl3pPr>
            <a:lvl4pPr indent="-228600" marL="1600200">
              <a:lnSpc>
                <a:spcPct val="100000"/>
              </a:lnSpc>
              <a:spcBef>
                <a:spcPct val="20000"/>
              </a:spcBef>
              <a:spcAft>
                <a:spcPct val="0"/>
              </a:spcAft>
              <a:buClr>
                <a:schemeClr val="lt2"/>
              </a:buClr>
              <a:buFont typeface="Wingdings" pitchFamily="2" charset="2"/>
              <a:buChar char="•"/>
              <a:defRPr sz="1800">
                <a:solidFill>
                  <a:schemeClr val="dk1"/>
                </a:solidFill>
              </a:defRPr>
            </a:lvl4pPr>
            <a:lvl5pPr indent="-228600" marL="2057400">
              <a:lnSpc>
                <a:spcPct val="100000"/>
              </a:lnSpc>
              <a:spcBef>
                <a:spcPct val="20000"/>
              </a:spcBef>
              <a:spcAft>
                <a:spcPct val="0"/>
              </a:spcAft>
              <a:buClr>
                <a:schemeClr val="hlink"/>
              </a:buClr>
              <a:buFont typeface="Wingdings" pitchFamily="2" charset="2"/>
              <a:buChar char="–"/>
              <a:defRPr sz="1800">
                <a:solidFill>
                  <a:schemeClr val="dk1"/>
                </a:solidFill>
              </a:defRPr>
            </a:lvl5pPr>
          </a:lstStyle>
          <a:p>
            <a:pPr lvl="0"/>
            <a:r>
              <a:rPr b="1" lang="en-US">
                <a:solidFill>
                  <a:srgbClr val="FFFF00"/>
                </a:solidFill>
              </a:rPr>
              <a:t>Dersi aksatmayın.</a:t>
            </a:r>
          </a:p>
          <a:p>
            <a:pPr lvl="0"/>
            <a:endParaRPr b="1" lang="en-US">
              <a:solidFill>
                <a:srgbClr val="FFFF00"/>
              </a:solidFill>
            </a:endParaRPr>
          </a:p>
          <a:p>
            <a:pPr lvl="0"/>
            <a:r>
              <a:rPr b="1" lang="en-US">
                <a:solidFill>
                  <a:srgbClr val="FFFF00"/>
                </a:solidFill>
              </a:rPr>
              <a:t>Önce dinleyip sonra yazmak</a:t>
            </a:r>
          </a:p>
          <a:p>
            <a:pPr lvl="0">
              <a:buNone/>
            </a:pPr>
            <a:endParaRPr b="1" lang="en-US">
              <a:solidFill>
                <a:srgbClr val="FFFF00"/>
              </a:solidFill>
            </a:endParaRPr>
          </a:p>
          <a:p>
            <a:pPr lvl="0"/>
            <a:r>
              <a:rPr b="1" lang="en-US">
                <a:solidFill>
                  <a:srgbClr val="FFFF00"/>
                </a:solidFill>
              </a:rPr>
              <a:t>Anlaşılamayan yerleri sorun.</a:t>
            </a:r>
          </a:p>
          <a:p>
            <a:pPr lvl="0"/>
            <a:endParaRPr b="1" lang="en-US">
              <a:solidFill>
                <a:srgbClr val="FFFF00"/>
              </a:solidFill>
            </a:endParaRPr>
          </a:p>
          <a:p>
            <a:pPr lvl="0"/>
            <a:r>
              <a:rPr b="1" lang="en-US">
                <a:solidFill>
                  <a:srgbClr val="FFFF00"/>
                </a:solidFill>
              </a:rPr>
              <a:t>Kısaltmalar yapın. </a:t>
            </a:r>
          </a:p>
        </p:txBody>
      </p:sp>
      <p:sp>
        <p:nvSpPr>
          <p:cNvPr id="1048741" name=""/>
          <p:cNvSpPr txBox="1"/>
          <p:nvPr/>
        </p:nvSpPr>
        <p:spPr>
          <a:xfrm rot="0">
            <a:off x="7451725" y="260350"/>
            <a:ext cx="1512887" cy="3558540"/>
          </a:xfrm>
          <a:prstGeom prst="rect"/>
          <a:noFill/>
          <a:ln>
            <a:noFill/>
          </a:ln>
        </p:spPr>
        <p:txBody>
          <a:bodyPr anchor="t" bIns="45720" lIns="91440" rIns="91440" tIns="45720" vert="horz">
            <a:spAutoFit/>
          </a:bodyPr>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lvl="0"/>
            <a:r>
              <a:rPr sz="1800" lang="en-US">
                <a:latin typeface="Arial" pitchFamily="0" charset="0"/>
              </a:rPr>
              <a:t>J.Mclevish: “Dersin </a:t>
            </a:r>
          </a:p>
          <a:p>
            <a:pPr algn="ctr" lvl="0"/>
            <a:r>
              <a:rPr sz="1800" lang="en-US">
                <a:latin typeface="Arial" pitchFamily="0" charset="0"/>
              </a:rPr>
              <a:t>sonunda, öğrenilenlerin sadece </a:t>
            </a:r>
          </a:p>
          <a:p>
            <a:pPr algn="ctr" lvl="0"/>
            <a:r>
              <a:rPr sz="1800" lang="en-US">
                <a:latin typeface="Arial" pitchFamily="0" charset="0"/>
              </a:rPr>
              <a:t>% 55’i hatırlanabilir. </a:t>
            </a:r>
          </a:p>
          <a:p>
            <a:pPr algn="ctr" lvl="0"/>
            <a:r>
              <a:rPr sz="1800" lang="en-US">
                <a:latin typeface="Arial" pitchFamily="0" charset="0"/>
              </a:rPr>
              <a:t>Bir hafta </a:t>
            </a:r>
          </a:p>
          <a:p>
            <a:pPr algn="ctr" lvl="0"/>
            <a:r>
              <a:rPr sz="1800" lang="en-US">
                <a:latin typeface="Arial" pitchFamily="0" charset="0"/>
              </a:rPr>
              <a:t>sonra </a:t>
            </a:r>
          </a:p>
          <a:p>
            <a:pPr algn="ctr" lvl="0"/>
            <a:r>
              <a:rPr sz="1800" lang="en-US">
                <a:latin typeface="Arial" pitchFamily="0" charset="0"/>
              </a:rPr>
              <a:t>bu oran </a:t>
            </a:r>
          </a:p>
          <a:p>
            <a:pPr algn="ctr" lvl="0"/>
            <a:r>
              <a:rPr sz="1800" lang="en-US">
                <a:latin typeface="Arial" pitchFamily="0" charset="0"/>
              </a:rPr>
              <a:t>% 17’ye </a:t>
            </a:r>
          </a:p>
          <a:p>
            <a:pPr algn="ctr" lvl="0"/>
            <a:r>
              <a:rPr sz="1800" lang="en-US">
                <a:latin typeface="Arial" pitchFamily="0" charset="0"/>
              </a:rPr>
              <a:t>düşer.”</a:t>
            </a:r>
          </a:p>
          <a:p>
            <a:pPr algn="ctr" lvl="0"/>
            <a:endParaRPr sz="1800" lang="en-US">
              <a:latin typeface="Arial" pitchFamily="0" charset="0"/>
            </a:endParaRPr>
          </a:p>
        </p:txBody>
      </p:sp>
    </p:spTree>
  </p:cSld>
  <p:clrMapOvr>
    <a:masterClrMapping/>
  </p:clrMapOvr>
  <p:transition spd="med" advClick="1">
    <p:randomBar dir="vert"/>
  </p:transition>
</p:sld>
</file>

<file path=ppt/slides/slide2.xml><?xml version="1.0" encoding="utf-8"?>
<p:sld xmlns:a="http://schemas.openxmlformats.org/drawingml/2006/main" xmlns:r="http://schemas.openxmlformats.org/officeDocument/2006/relationships" xmlns:p="http://schemas.openxmlformats.org/presentationml/2006/main" showMasterSp="1">
  <p:cSld>
    <p:spTree>
      <p:nvGrpSpPr>
        <p:cNvPr id="43" name=""/>
        <p:cNvGrpSpPr/>
        <p:nvPr/>
      </p:nvGrpSpPr>
      <p:grpSpPr>
        <a:xfrm rot="0">
          <a:off x="0" y="0"/>
          <a:ext cx="0" cy="0"/>
          <a:chOff x="0" y="0"/>
          <a:chExt cx="0" cy="0"/>
        </a:xfrm>
      </p:grpSpPr>
      <p:sp>
        <p:nvSpPr>
          <p:cNvPr id="1048608" name=""/>
          <p:cNvSpPr/>
          <p:nvPr>
            <p:ph type="title" sz="quarter" idx="0"/>
          </p:nvPr>
        </p:nvSpPr>
        <p:spPr>
          <a:xfrm rot="0">
            <a:off x="457200" y="277812"/>
            <a:ext cx="8229600" cy="1139825"/>
          </a:xfrm>
          <a:prstGeom prst="rect"/>
          <a:noFill/>
          <a:ln>
            <a:noFill/>
          </a:ln>
        </p:spPr>
        <p:txBody>
          <a:bodyPr anchor="t" bIns="45720" lIns="91440" rIns="91440" tIns="45720" vert="horz"/>
          <a:lstStyle>
            <a:lvl1pPr algn="ctr" eaLnBrk="1" fontAlgn="base" hangingPunct="1" indent="0" latinLnBrk="1" marL="0" rtl="0">
              <a:lnSpc>
                <a:spcPct val="100000"/>
              </a:lnSpc>
              <a:spcBef>
                <a:spcPct val="0"/>
              </a:spcBef>
              <a:spcAft>
                <a:spcPct val="0"/>
              </a:spcAft>
              <a:buFontTx/>
              <a:buNone/>
              <a:defRPr baseline="0" b="0" sz="4200" i="0" u="none">
                <a:solidFill>
                  <a:schemeClr val="lt2"/>
                </a:solidFill>
                <a:effectLst>
                  <a:outerShdw algn="tl" blurRad="38100" dir="2700000" dist="38100">
                    <a:srgbClr val="C0C0C0"/>
                  </a:outerShdw>
                </a:effectLst>
                <a:latin typeface="Tahoma" pitchFamily="34" charset="0"/>
                <a:sym typeface="Times New Roman" pitchFamily="18" charset="0"/>
              </a:defRPr>
            </a:lvl1pPr>
          </a:lstStyle>
          <a:p/>
        </p:txBody>
      </p:sp>
      <p:pic>
        <p:nvPicPr>
          <p:cNvPr id="2097152" name=""/>
          <p:cNvPicPr>
            <a:picLocks/>
          </p:cNvPicPr>
          <p:nvPr>
            <p:ph sz="quarter" idx="1"/>
          </p:nvPr>
        </p:nvPicPr>
        <p:blipFill>
          <a:blip xmlns:r="http://schemas.openxmlformats.org/officeDocument/2006/relationships" r:embed="rId1"/>
          <a:srcRect l="0" t="0" r="0" b="0"/>
          <a:stretch>
            <a:fillRect/>
          </a:stretch>
        </p:blipFill>
        <p:spPr>
          <a:xfrm rot="0">
            <a:off x="0" y="0"/>
            <a:ext cx="9144000" cy="6858000"/>
          </a:xfrm>
          <a:prstGeom prst="rect"/>
          <a:noFill/>
          <a:ln>
            <a:noFill/>
          </a:ln>
        </p:spPr>
      </p:pic>
      <p:pic>
        <p:nvPicPr>
          <p:cNvPr id="2097153" name=""/>
          <p:cNvPicPr>
            <a:picLocks/>
          </p:cNvPicPr>
          <p:nvPr>
            <p:ph sz="quarter" idx="3"/>
          </p:nvPr>
        </p:nvPicPr>
        <p:blipFill>
          <a:blip xmlns:r="http://schemas.openxmlformats.org/officeDocument/2006/relationships" r:embed="rId2"/>
          <a:srcRect l="0" t="0" r="0" b="0"/>
          <a:stretch>
            <a:fillRect/>
          </a:stretch>
        </p:blipFill>
        <p:spPr>
          <a:xfrm rot="0">
            <a:off x="7380287" y="333375"/>
            <a:ext cx="1763712" cy="2492375"/>
          </a:xfrm>
          <a:prstGeom prst="rect"/>
          <a:noFill/>
          <a:ln>
            <a:noFill/>
          </a:ln>
        </p:spPr>
      </p:pic>
      <p:pic>
        <p:nvPicPr>
          <p:cNvPr id="2097154" name=""/>
          <p:cNvPicPr>
            <a:picLocks/>
          </p:cNvPicPr>
          <p:nvPr/>
        </p:nvPicPr>
        <p:blipFill>
          <a:blip xmlns:r="http://schemas.openxmlformats.org/officeDocument/2006/relationships" r:embed="rId3"/>
          <a:srcRect l="0" t="0" r="0" b="0"/>
          <a:stretch>
            <a:fillRect/>
          </a:stretch>
        </p:blipFill>
        <p:spPr>
          <a:xfrm rot="0">
            <a:off x="468312" y="1341437"/>
            <a:ext cx="1511300" cy="1087437"/>
          </a:xfrm>
          <a:prstGeom prst="rect"/>
          <a:noFill/>
          <a:ln>
            <a:noFill/>
          </a:ln>
        </p:spPr>
      </p:pic>
      <p:sp>
        <p:nvSpPr>
          <p:cNvPr id="1048609" name=""/>
          <p:cNvSpPr txBox="1"/>
          <p:nvPr/>
        </p:nvSpPr>
        <p:spPr>
          <a:xfrm rot="0">
            <a:off x="1835150" y="2133600"/>
            <a:ext cx="5905500" cy="3952241"/>
          </a:xfrm>
          <a:prstGeom prst="rect"/>
          <a:noFill/>
          <a:ln>
            <a:noFill/>
          </a:ln>
        </p:spPr>
        <p:txBody>
          <a:bodyPr anchor="t" bIns="45720" lIns="91440" rIns="91440" tIns="45720" vert="horz">
            <a:spAutoFit/>
          </a:bodyPr>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lvl="0"/>
            <a:r>
              <a:rPr b="1" sz="3200" lang="en-US">
                <a:latin typeface="Arial" pitchFamily="0" charset="0"/>
              </a:rPr>
              <a:t>En mühim en esaslı nokta eğitim meselesidir. Eğitimdir ki bir milleti ya hür, müstakil, şanlı yüksek bir cemiyet hâlinde yaşatır, </a:t>
            </a:r>
          </a:p>
          <a:p>
            <a:pPr lvl="0"/>
            <a:r>
              <a:rPr b="1" sz="3200" lang="en-US">
                <a:latin typeface="Arial" pitchFamily="0" charset="0"/>
              </a:rPr>
              <a:t>ya da bir milleti esaret ve sefalete terk eder.</a:t>
            </a:r>
          </a:p>
          <a:p>
            <a:pPr lvl="0"/>
            <a:endParaRPr sz="3200">
              <a:latin typeface="Arial" pitchFamily="0" charset="0"/>
            </a:endParaRPr>
          </a:p>
        </p:txBody>
      </p:sp>
      <p:pic>
        <p:nvPicPr>
          <p:cNvPr id="2097155" name=""/>
          <p:cNvPicPr>
            <a:picLocks/>
          </p:cNvPicPr>
          <p:nvPr>
            <p:ph sz="quarter" idx="2"/>
          </p:nvPr>
        </p:nvPicPr>
        <p:blipFill>
          <a:blip xmlns:r="http://schemas.openxmlformats.org/officeDocument/2006/relationships" r:embed="rId4"/>
          <a:srcRect l="0" t="0" r="0" b="0"/>
          <a:stretch>
            <a:fillRect/>
          </a:stretch>
        </p:blipFill>
        <p:spPr>
          <a:xfrm rot="0">
            <a:off x="5867400" y="5400675"/>
            <a:ext cx="1800225" cy="836612"/>
          </a:xfrm>
          <a:prstGeom prst="rect"/>
          <a:noFill/>
          <a:ln>
            <a:noFill/>
          </a:ln>
        </p:spPr>
      </p:pic>
      <p:sp>
        <p:nvSpPr>
          <p:cNvPr id="1048610" name=""/>
          <p:cNvSpPr/>
          <p:nvPr/>
        </p:nvSpPr>
        <p:spPr>
          <a:xfrm rot="0">
            <a:off x="900112" y="533400"/>
            <a:ext cx="6408737" cy="574040"/>
          </a:xfrm>
          <a:prstGeom prst="rect"/>
          <a:noFill/>
          <a:ln>
            <a:noFill/>
          </a:ln>
        </p:spPr>
        <p:txBody>
          <a:bodyPr anchor="t" bIns="45720" lIns="91440" rIns="91440" tIns="45720" vert="horz">
            <a:spAutoFit/>
          </a:bodyPr>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lvl="0"/>
            <a:r>
              <a:rPr b="1" sz="3200" lang="en-US">
                <a:latin typeface="Arial" pitchFamily="0" charset="0"/>
              </a:rPr>
              <a:t>SINAVLARDA BAŞARININ YOLU</a:t>
            </a:r>
          </a:p>
        </p:txBody>
      </p:sp>
    </p:spTree>
  </p:cSld>
  <p:clrMapOvr>
    <a:masterClrMapping/>
  </p:clrMapOvr>
  <p:transition spd="med" advClick="1">
    <p:randomBar dir="vert"/>
  </p:transition>
</p:sld>
</file>

<file path=ppt/slides/slide20.xml><?xml version="1.0" encoding="utf-8"?>
<p:sld xmlns:a="http://schemas.openxmlformats.org/drawingml/2006/main" xmlns:r="http://schemas.openxmlformats.org/officeDocument/2006/relationships" xmlns:p="http://schemas.openxmlformats.org/presentationml/2006/main" showMasterSp="1">
  <p:cSld>
    <p:spTree>
      <p:nvGrpSpPr>
        <p:cNvPr id="97" name=""/>
        <p:cNvGrpSpPr/>
        <p:nvPr/>
      </p:nvGrpSpPr>
      <p:grpSpPr>
        <a:xfrm rot="0">
          <a:off x="0" y="0"/>
          <a:ext cx="0" cy="0"/>
          <a:chOff x="0" y="0"/>
          <a:chExt cx="0" cy="0"/>
        </a:xfrm>
      </p:grpSpPr>
      <p:sp>
        <p:nvSpPr>
          <p:cNvPr id="1048742" name=""/>
          <p:cNvSpPr/>
          <p:nvPr>
            <p:ph type="title" sz="full" idx="0"/>
          </p:nvPr>
        </p:nvSpPr>
        <p:spPr>
          <a:xfrm rot="0">
            <a:off x="539750" y="476250"/>
            <a:ext cx="6096000" cy="1143000"/>
          </a:xfrm>
          <a:prstGeom prst="rect"/>
          <a:noFill/>
          <a:ln>
            <a:noFill/>
          </a:ln>
        </p:spPr>
        <p:txBody>
          <a:bodyPr anchor="t" bIns="45720" lIns="91440" rIns="91440" tIns="45720" vert="horz"/>
          <a:lstStyle>
            <a:lvl1pPr algn="l" eaLnBrk="1" fontAlgn="base" hangingPunct="1" indent="0" latinLnBrk="1" marL="0" rtl="0">
              <a:lnSpc>
                <a:spcPct val="70000"/>
              </a:lnSpc>
              <a:spcBef>
                <a:spcPct val="0"/>
              </a:spcBef>
              <a:spcAft>
                <a:spcPct val="0"/>
              </a:spcAft>
              <a:buFontTx/>
              <a:buNone/>
              <a:defRPr baseline="0" b="1" sz="4800" i="0" u="none">
                <a:solidFill>
                  <a:schemeClr val="lt2"/>
                </a:solidFill>
                <a:latin typeface="Arial Narrow" pitchFamily="34" charset="0"/>
                <a:sym typeface="Times New Roman" pitchFamily="18" charset="0"/>
              </a:defRPr>
            </a:lvl1pPr>
          </a:lstStyle>
          <a:p>
            <a:pPr lvl="0"/>
            <a:r>
              <a:rPr b="0" sz="4000" lang="en-US">
                <a:solidFill>
                  <a:schemeClr val="dk1"/>
                </a:solidFill>
              </a:rPr>
              <a:t>E. TEKRAR</a:t>
            </a:r>
          </a:p>
        </p:txBody>
      </p:sp>
      <p:sp>
        <p:nvSpPr>
          <p:cNvPr id="1048743" name=""/>
          <p:cNvSpPr/>
          <p:nvPr>
            <p:ph type="body" sz="half" idx="1"/>
          </p:nvPr>
        </p:nvSpPr>
        <p:spPr>
          <a:xfrm rot="0">
            <a:off x="539750" y="1981200"/>
            <a:ext cx="6840537" cy="3103562"/>
          </a:xfrm>
          <a:prstGeom prst="rect"/>
          <a:noFill/>
          <a:ln>
            <a:noFill/>
          </a:ln>
        </p:spPr>
        <p:txBody>
          <a:bodyPr anchor="t" bIns="45720" lIns="91440" rIns="91440" tIns="45720" vert="horz"/>
          <a:lstStyle>
            <a:lvl1pPr indent="-342900" marL="342900">
              <a:lnSpc>
                <a:spcPct val="100000"/>
              </a:lnSpc>
              <a:spcBef>
                <a:spcPct val="20000"/>
              </a:spcBef>
              <a:spcAft>
                <a:spcPct val="0"/>
              </a:spcAft>
              <a:buClr>
                <a:schemeClr val="hlink"/>
              </a:buClr>
              <a:buFont typeface="Wingdings" pitchFamily="2" charset="2"/>
              <a:buChar char="n"/>
              <a:defRPr sz="2400">
                <a:solidFill>
                  <a:schemeClr val="dk1"/>
                </a:solidFill>
              </a:defRPr>
            </a:lvl1pPr>
            <a:lvl2pPr indent="-285750" marL="742950">
              <a:lnSpc>
                <a:spcPct val="100000"/>
              </a:lnSpc>
              <a:spcBef>
                <a:spcPct val="20000"/>
              </a:spcBef>
              <a:spcAft>
                <a:spcPct val="0"/>
              </a:spcAft>
              <a:buClr>
                <a:schemeClr val="lt2"/>
              </a:buClr>
              <a:buFont typeface="Wingdings" pitchFamily="2" charset="2"/>
              <a:buChar char="u"/>
              <a:defRPr sz="2200">
                <a:solidFill>
                  <a:schemeClr val="dk1"/>
                </a:solidFill>
              </a:defRPr>
            </a:lvl2pPr>
            <a:lvl3pPr indent="-228600" marL="1143000">
              <a:lnSpc>
                <a:spcPct val="100000"/>
              </a:lnSpc>
              <a:spcBef>
                <a:spcPct val="20000"/>
              </a:spcBef>
              <a:spcAft>
                <a:spcPct val="0"/>
              </a:spcAft>
              <a:buClr>
                <a:schemeClr val="hlink"/>
              </a:buClr>
              <a:buFont typeface="Wingdings" pitchFamily="2" charset="2"/>
              <a:buChar char="«"/>
              <a:defRPr sz="2000">
                <a:solidFill>
                  <a:schemeClr val="dk1"/>
                </a:solidFill>
              </a:defRPr>
            </a:lvl3pPr>
            <a:lvl4pPr indent="-228600" marL="1600200">
              <a:lnSpc>
                <a:spcPct val="100000"/>
              </a:lnSpc>
              <a:spcBef>
                <a:spcPct val="20000"/>
              </a:spcBef>
              <a:spcAft>
                <a:spcPct val="0"/>
              </a:spcAft>
              <a:buClr>
                <a:schemeClr val="lt2"/>
              </a:buClr>
              <a:buFont typeface="Wingdings" pitchFamily="2" charset="2"/>
              <a:buChar char="•"/>
              <a:defRPr sz="1800">
                <a:solidFill>
                  <a:schemeClr val="dk1"/>
                </a:solidFill>
              </a:defRPr>
            </a:lvl4pPr>
            <a:lvl5pPr indent="-228600" marL="2057400">
              <a:lnSpc>
                <a:spcPct val="100000"/>
              </a:lnSpc>
              <a:spcBef>
                <a:spcPct val="20000"/>
              </a:spcBef>
              <a:spcAft>
                <a:spcPct val="0"/>
              </a:spcAft>
              <a:buClr>
                <a:schemeClr val="hlink"/>
              </a:buClr>
              <a:buFont typeface="Wingdings" pitchFamily="2" charset="2"/>
              <a:buChar char="–"/>
              <a:defRPr sz="1800">
                <a:solidFill>
                  <a:schemeClr val="dk1"/>
                </a:solidFill>
              </a:defRPr>
            </a:lvl5pPr>
          </a:lstStyle>
          <a:p>
            <a:pPr lvl="0"/>
            <a:r>
              <a:rPr b="1" lang="en-US">
                <a:solidFill>
                  <a:srgbClr val="FFFF00"/>
                </a:solidFill>
              </a:rPr>
              <a:t>Zihinden tekrar yapın.</a:t>
            </a:r>
          </a:p>
          <a:p>
            <a:pPr lvl="0"/>
            <a:r>
              <a:rPr b="1" lang="en-US">
                <a:solidFill>
                  <a:srgbClr val="FFFF00"/>
                </a:solidFill>
              </a:rPr>
              <a:t>Yazarak tekrar yapın.</a:t>
            </a:r>
          </a:p>
          <a:p>
            <a:pPr lvl="0"/>
            <a:r>
              <a:rPr b="1" lang="en-US">
                <a:solidFill>
                  <a:srgbClr val="FFFF00"/>
                </a:solidFill>
              </a:rPr>
              <a:t>Karşılaştırma yapın.</a:t>
            </a:r>
          </a:p>
          <a:p>
            <a:pPr lvl="0"/>
            <a:r>
              <a:rPr b="1" lang="en-US">
                <a:solidFill>
                  <a:srgbClr val="FFFF00"/>
                </a:solidFill>
              </a:rPr>
              <a:t>Dersten sonra tekrar edin.</a:t>
            </a:r>
          </a:p>
          <a:p>
            <a:pPr lvl="0"/>
            <a:r>
              <a:rPr b="1" lang="en-US">
                <a:solidFill>
                  <a:srgbClr val="FFFF00"/>
                </a:solidFill>
              </a:rPr>
              <a:t>Yatmadan önce ve kalkınca tekrar edin.</a:t>
            </a:r>
          </a:p>
          <a:p>
            <a:pPr lvl="0">
              <a:buNone/>
            </a:pPr>
            <a:endParaRPr b="1" lang="en-US">
              <a:solidFill>
                <a:srgbClr val="FFFF00"/>
              </a:solidFill>
            </a:endParaRPr>
          </a:p>
        </p:txBody>
      </p:sp>
      <p:sp>
        <p:nvSpPr>
          <p:cNvPr id="1048744" name=""/>
          <p:cNvSpPr txBox="1"/>
          <p:nvPr/>
        </p:nvSpPr>
        <p:spPr>
          <a:xfrm rot="0">
            <a:off x="7380287" y="352425"/>
            <a:ext cx="1439862" cy="2491741"/>
          </a:xfrm>
          <a:prstGeom prst="rect"/>
          <a:noFill/>
          <a:ln>
            <a:noFill/>
          </a:ln>
        </p:spPr>
        <p:txBody>
          <a:bodyPr anchor="t" bIns="45720" lIns="91440" rIns="91440" tIns="45720" vert="horz">
            <a:spAutoFit/>
          </a:bodyPr>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lvl="0"/>
            <a:r>
              <a:rPr b="1" sz="1800" lang="en-US">
                <a:latin typeface="Arial" pitchFamily="0" charset="0"/>
              </a:rPr>
              <a:t>Kişi </a:t>
            </a:r>
          </a:p>
          <a:p>
            <a:pPr algn="ctr" lvl="0"/>
            <a:r>
              <a:rPr b="1" sz="1800" lang="en-US">
                <a:latin typeface="Arial" pitchFamily="0" charset="0"/>
              </a:rPr>
              <a:t>öğrendik-</a:t>
            </a:r>
          </a:p>
          <a:p>
            <a:pPr algn="ctr" lvl="0"/>
            <a:r>
              <a:rPr b="1" sz="1800" lang="en-US">
                <a:latin typeface="Arial" pitchFamily="0" charset="0"/>
              </a:rPr>
              <a:t>lerinin </a:t>
            </a:r>
          </a:p>
          <a:p>
            <a:pPr algn="ctr" lvl="0"/>
            <a:r>
              <a:rPr b="1" sz="1800" lang="en-US">
                <a:latin typeface="Arial" pitchFamily="0" charset="0"/>
              </a:rPr>
              <a:t>% 70’ ini </a:t>
            </a:r>
          </a:p>
          <a:p>
            <a:pPr algn="ctr" lvl="0"/>
            <a:r>
              <a:rPr b="1" sz="1800" lang="en-US">
                <a:latin typeface="Arial" pitchFamily="0" charset="0"/>
              </a:rPr>
              <a:t>bir saat, </a:t>
            </a:r>
          </a:p>
          <a:p>
            <a:pPr algn="ctr" lvl="0"/>
            <a:r>
              <a:rPr b="1" sz="1800" lang="en-US">
                <a:latin typeface="Arial" pitchFamily="0" charset="0"/>
              </a:rPr>
              <a:t>% 80’ ini </a:t>
            </a:r>
          </a:p>
          <a:p>
            <a:pPr algn="ctr" lvl="0"/>
            <a:r>
              <a:rPr b="1" sz="1800" lang="en-US">
                <a:latin typeface="Arial" pitchFamily="0" charset="0"/>
              </a:rPr>
              <a:t>de bir gün </a:t>
            </a:r>
          </a:p>
          <a:p>
            <a:pPr algn="ctr" lvl="0"/>
            <a:r>
              <a:rPr b="1" sz="1800" lang="en-US">
                <a:latin typeface="Arial" pitchFamily="0" charset="0"/>
              </a:rPr>
              <a:t>içinde </a:t>
            </a:r>
          </a:p>
          <a:p>
            <a:pPr algn="ctr" lvl="0"/>
            <a:r>
              <a:rPr b="1" sz="1800" lang="en-US">
                <a:latin typeface="Arial" pitchFamily="0" charset="0"/>
              </a:rPr>
              <a:t>unutur.</a:t>
            </a:r>
          </a:p>
        </p:txBody>
      </p:sp>
    </p:spTree>
  </p:cSld>
  <p:clrMapOvr>
    <a:masterClrMapping/>
  </p:clrMapOvr>
  <p:transition spd="med" advClick="1">
    <p:randomBar dir="vert"/>
  </p:transition>
</p:sld>
</file>

<file path=ppt/slides/slide21.xml><?xml version="1.0" encoding="utf-8"?>
<p:sld xmlns:a="http://schemas.openxmlformats.org/drawingml/2006/main" xmlns:r="http://schemas.openxmlformats.org/officeDocument/2006/relationships" xmlns:p="http://schemas.openxmlformats.org/presentationml/2006/main" showMasterSp="1">
  <p:cSld>
    <p:spTree>
      <p:nvGrpSpPr>
        <p:cNvPr id="98" name=""/>
        <p:cNvGrpSpPr/>
        <p:nvPr/>
      </p:nvGrpSpPr>
      <p:grpSpPr>
        <a:xfrm rot="0">
          <a:off x="0" y="0"/>
          <a:ext cx="0" cy="0"/>
          <a:chOff x="0" y="0"/>
          <a:chExt cx="0" cy="0"/>
        </a:xfrm>
      </p:grpSpPr>
      <p:sp>
        <p:nvSpPr>
          <p:cNvPr id="1048745" name=""/>
          <p:cNvSpPr/>
          <p:nvPr>
            <p:ph type="title" sz="full" idx="0"/>
          </p:nvPr>
        </p:nvSpPr>
        <p:spPr>
          <a:xfrm rot="0">
            <a:off x="684212" y="549275"/>
            <a:ext cx="4032250" cy="1143000"/>
          </a:xfrm>
          <a:prstGeom prst="rect"/>
          <a:noFill/>
          <a:ln>
            <a:noFill/>
          </a:ln>
        </p:spPr>
        <p:txBody>
          <a:bodyPr anchor="t" bIns="45720" lIns="91440" rIns="91440" tIns="45720" vert="horz"/>
          <a:lstStyle>
            <a:lvl1pPr algn="l" eaLnBrk="1" fontAlgn="base" hangingPunct="1" indent="0" latinLnBrk="1" marL="0" rtl="0">
              <a:lnSpc>
                <a:spcPct val="70000"/>
              </a:lnSpc>
              <a:spcBef>
                <a:spcPct val="0"/>
              </a:spcBef>
              <a:spcAft>
                <a:spcPct val="0"/>
              </a:spcAft>
              <a:buFontTx/>
              <a:buNone/>
              <a:defRPr baseline="0" b="1" sz="4800" i="0" u="none">
                <a:solidFill>
                  <a:schemeClr val="lt2"/>
                </a:solidFill>
                <a:latin typeface="Arial Narrow" pitchFamily="34" charset="0"/>
                <a:sym typeface="Times New Roman" pitchFamily="18" charset="0"/>
              </a:defRPr>
            </a:lvl1pPr>
          </a:lstStyle>
          <a:p>
            <a:pPr lvl="0"/>
            <a:r>
              <a:rPr b="0" sz="4000" lang="en-US">
                <a:solidFill>
                  <a:schemeClr val="dk1"/>
                </a:solidFill>
              </a:rPr>
              <a:t>F. TEST TEKNİĞİ</a:t>
            </a:r>
          </a:p>
        </p:txBody>
      </p:sp>
      <p:sp>
        <p:nvSpPr>
          <p:cNvPr id="1048746" name=""/>
          <p:cNvSpPr/>
          <p:nvPr>
            <p:ph type="body" sz="half" idx="1"/>
          </p:nvPr>
        </p:nvSpPr>
        <p:spPr>
          <a:xfrm rot="0">
            <a:off x="684212" y="1844675"/>
            <a:ext cx="7561262" cy="3529012"/>
          </a:xfrm>
          <a:prstGeom prst="rect"/>
          <a:noFill/>
          <a:ln>
            <a:noFill/>
          </a:ln>
        </p:spPr>
        <p:txBody>
          <a:bodyPr anchor="t" bIns="45720" lIns="91440" rIns="91440" tIns="45720" vert="horz"/>
          <a:lstStyle>
            <a:lvl1pPr indent="-342900" marL="342900">
              <a:lnSpc>
                <a:spcPct val="100000"/>
              </a:lnSpc>
              <a:spcBef>
                <a:spcPct val="20000"/>
              </a:spcBef>
              <a:spcAft>
                <a:spcPct val="0"/>
              </a:spcAft>
              <a:buClr>
                <a:schemeClr val="hlink"/>
              </a:buClr>
              <a:buFont typeface="Wingdings" pitchFamily="2" charset="2"/>
              <a:buChar char="n"/>
              <a:defRPr sz="2400">
                <a:solidFill>
                  <a:schemeClr val="dk1"/>
                </a:solidFill>
              </a:defRPr>
            </a:lvl1pPr>
            <a:lvl2pPr indent="-285750" marL="742950">
              <a:lnSpc>
                <a:spcPct val="100000"/>
              </a:lnSpc>
              <a:spcBef>
                <a:spcPct val="20000"/>
              </a:spcBef>
              <a:spcAft>
                <a:spcPct val="0"/>
              </a:spcAft>
              <a:buClr>
                <a:schemeClr val="lt2"/>
              </a:buClr>
              <a:buFont typeface="Wingdings" pitchFamily="2" charset="2"/>
              <a:buChar char="u"/>
              <a:defRPr sz="2200">
                <a:solidFill>
                  <a:schemeClr val="dk1"/>
                </a:solidFill>
              </a:defRPr>
            </a:lvl2pPr>
            <a:lvl3pPr indent="-228600" marL="1143000">
              <a:lnSpc>
                <a:spcPct val="100000"/>
              </a:lnSpc>
              <a:spcBef>
                <a:spcPct val="20000"/>
              </a:spcBef>
              <a:spcAft>
                <a:spcPct val="0"/>
              </a:spcAft>
              <a:buClr>
                <a:schemeClr val="hlink"/>
              </a:buClr>
              <a:buFont typeface="Wingdings" pitchFamily="2" charset="2"/>
              <a:buChar char="«"/>
              <a:defRPr sz="2000">
                <a:solidFill>
                  <a:schemeClr val="dk1"/>
                </a:solidFill>
              </a:defRPr>
            </a:lvl3pPr>
            <a:lvl4pPr indent="-228600" marL="1600200">
              <a:lnSpc>
                <a:spcPct val="100000"/>
              </a:lnSpc>
              <a:spcBef>
                <a:spcPct val="20000"/>
              </a:spcBef>
              <a:spcAft>
                <a:spcPct val="0"/>
              </a:spcAft>
              <a:buClr>
                <a:schemeClr val="lt2"/>
              </a:buClr>
              <a:buFont typeface="Wingdings" pitchFamily="2" charset="2"/>
              <a:buChar char="•"/>
              <a:defRPr sz="1800">
                <a:solidFill>
                  <a:schemeClr val="dk1"/>
                </a:solidFill>
              </a:defRPr>
            </a:lvl4pPr>
            <a:lvl5pPr indent="-228600" marL="2057400">
              <a:lnSpc>
                <a:spcPct val="100000"/>
              </a:lnSpc>
              <a:spcBef>
                <a:spcPct val="20000"/>
              </a:spcBef>
              <a:spcAft>
                <a:spcPct val="0"/>
              </a:spcAft>
              <a:buClr>
                <a:schemeClr val="hlink"/>
              </a:buClr>
              <a:buFont typeface="Wingdings" pitchFamily="2" charset="2"/>
              <a:buChar char="–"/>
              <a:defRPr sz="1800">
                <a:solidFill>
                  <a:schemeClr val="dk1"/>
                </a:solidFill>
              </a:defRPr>
            </a:lvl5pPr>
          </a:lstStyle>
          <a:p>
            <a:pPr lvl="0"/>
            <a:endParaRPr>
              <a:solidFill>
                <a:srgbClr val="FFFF00"/>
              </a:solidFill>
            </a:endParaRPr>
          </a:p>
          <a:p>
            <a:pPr lvl="0"/>
            <a:r>
              <a:rPr b="1" lang="en-US">
                <a:solidFill>
                  <a:srgbClr val="FFFF00"/>
                </a:solidFill>
              </a:rPr>
              <a:t>Bilmediğiniz konudan soru çözmeyin </a:t>
            </a:r>
          </a:p>
          <a:p>
            <a:pPr lvl="0"/>
            <a:r>
              <a:rPr b="1" lang="en-US">
                <a:solidFill>
                  <a:srgbClr val="FFFF00"/>
                </a:solidFill>
              </a:rPr>
              <a:t>Önce konu çalışın.</a:t>
            </a:r>
          </a:p>
          <a:p>
            <a:pPr lvl="0"/>
            <a:r>
              <a:rPr b="1" lang="en-US">
                <a:solidFill>
                  <a:srgbClr val="FFFF00"/>
                </a:solidFill>
              </a:rPr>
              <a:t>Sonra soru belirleyin.</a:t>
            </a:r>
          </a:p>
          <a:p>
            <a:pPr lvl="0"/>
            <a:r>
              <a:rPr b="1" lang="en-US">
                <a:solidFill>
                  <a:srgbClr val="FFFF00"/>
                </a:solidFill>
              </a:rPr>
              <a:t>Bir oturuşta süreli olarak çözün.</a:t>
            </a:r>
          </a:p>
          <a:p>
            <a:pPr lvl="0"/>
            <a:r>
              <a:rPr b="1" lang="en-US">
                <a:solidFill>
                  <a:srgbClr val="FFFF00"/>
                </a:solidFill>
              </a:rPr>
              <a:t>Cevapları en son kontrol edin.</a:t>
            </a:r>
          </a:p>
          <a:p>
            <a:pPr lvl="0"/>
            <a:r>
              <a:rPr b="1" lang="en-US">
                <a:solidFill>
                  <a:srgbClr val="FFFF00"/>
                </a:solidFill>
              </a:rPr>
              <a:t>Yanlışları belirleyin.</a:t>
            </a:r>
          </a:p>
          <a:p>
            <a:pPr lvl="0"/>
            <a:r>
              <a:rPr b="1" lang="en-US">
                <a:solidFill>
                  <a:srgbClr val="FFFF00"/>
                </a:solidFill>
              </a:rPr>
              <a:t>Bilemediklerinizi sorun.</a:t>
            </a:r>
          </a:p>
        </p:txBody>
      </p:sp>
      <p:sp>
        <p:nvSpPr>
          <p:cNvPr id="1048747" name=""/>
          <p:cNvSpPr/>
          <p:nvPr/>
        </p:nvSpPr>
        <p:spPr>
          <a:xfrm rot="0">
            <a:off x="7164387" y="0"/>
            <a:ext cx="1979612" cy="6858000"/>
          </a:xfrm>
          <a:prstGeom prst="rect"/>
          <a:solidFill>
            <a:srgbClr val="FFFFFF"/>
          </a:solidFill>
          <a:ln w="9525" cap="flat" cmpd="sng">
            <a:solidFill>
              <a:srgbClr val="FFFFFF">
                <a:alpha val="100000"/>
              </a:srgbClr>
            </a:solidFill>
            <a:prstDash val="solid"/>
            <a:round/>
          </a:ln>
        </p:spPr>
        <p:txBody>
          <a:bodyPr anchor="ctr" bIns="45720" lIns="91440" rIns="91440" tIns="45720" vert="horz" wrap="none"/>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lvl="0"/>
          </a:p>
        </p:txBody>
      </p:sp>
      <p:sp>
        <p:nvSpPr>
          <p:cNvPr id="1048748" name=""/>
          <p:cNvSpPr txBox="1"/>
          <p:nvPr/>
        </p:nvSpPr>
        <p:spPr>
          <a:xfrm rot="0">
            <a:off x="7480300" y="574675"/>
            <a:ext cx="1325880" cy="2225041"/>
          </a:xfrm>
          <a:prstGeom prst="rect"/>
          <a:noFill/>
          <a:ln>
            <a:noFill/>
          </a:ln>
        </p:spPr>
        <p:txBody>
          <a:bodyPr bIns="45720" lIns="91440" rIns="91440" tIns="45720" vert="horz" wrap="none">
            <a:spAutoFit/>
          </a:bodyPr>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lvl="0"/>
            <a:r>
              <a:rPr b="1" sz="1800" lang="en-US">
                <a:solidFill>
                  <a:srgbClr val="CC3300"/>
                </a:solidFill>
                <a:latin typeface="Arial" pitchFamily="0" charset="0"/>
              </a:rPr>
              <a:t>Ders </a:t>
            </a:r>
          </a:p>
          <a:p>
            <a:pPr algn="ctr" lvl="0"/>
            <a:r>
              <a:rPr b="1" sz="1800" lang="en-US">
                <a:solidFill>
                  <a:srgbClr val="CC3300"/>
                </a:solidFill>
                <a:latin typeface="Arial" pitchFamily="0" charset="0"/>
              </a:rPr>
              <a:t>alınmış </a:t>
            </a:r>
          </a:p>
          <a:p>
            <a:pPr algn="ctr" lvl="0"/>
            <a:r>
              <a:rPr b="1" sz="1800" lang="en-US">
                <a:solidFill>
                  <a:srgbClr val="CC3300"/>
                </a:solidFill>
                <a:latin typeface="Arial" pitchFamily="0" charset="0"/>
              </a:rPr>
              <a:t>başarısızlık </a:t>
            </a:r>
          </a:p>
          <a:p>
            <a:pPr algn="ctr" lvl="0"/>
            <a:r>
              <a:rPr b="1" sz="1800" lang="en-US">
                <a:solidFill>
                  <a:srgbClr val="CC3300"/>
                </a:solidFill>
                <a:latin typeface="Arial" pitchFamily="0" charset="0"/>
              </a:rPr>
              <a:t>başarı</a:t>
            </a:r>
          </a:p>
          <a:p>
            <a:pPr algn="ctr" lvl="0"/>
            <a:r>
              <a:rPr b="1" sz="1800" lang="en-US">
                <a:solidFill>
                  <a:srgbClr val="CC3300"/>
                </a:solidFill>
                <a:latin typeface="Arial" pitchFamily="0" charset="0"/>
              </a:rPr>
              <a:t>demektir.</a:t>
            </a:r>
          </a:p>
          <a:p>
            <a:pPr algn="ctr" lvl="0"/>
            <a:endParaRPr b="1" sz="1800" lang="en-US">
              <a:solidFill>
                <a:srgbClr val="CC3300"/>
              </a:solidFill>
              <a:latin typeface="Arial" pitchFamily="0" charset="0"/>
            </a:endParaRPr>
          </a:p>
          <a:p>
            <a:pPr algn="ctr" lvl="0"/>
            <a:r>
              <a:rPr b="1" sz="1800" i="1" lang="en-US">
                <a:solidFill>
                  <a:srgbClr val="CC3300"/>
                </a:solidFill>
              </a:rPr>
              <a:t>Malcom S. </a:t>
            </a:r>
          </a:p>
          <a:p>
            <a:pPr algn="ctr" lvl="0"/>
            <a:r>
              <a:rPr b="1" sz="1800" i="1" lang="en-US">
                <a:solidFill>
                  <a:srgbClr val="CC3300"/>
                </a:solidFill>
              </a:rPr>
              <a:t>Forbey</a:t>
            </a:r>
          </a:p>
        </p:txBody>
      </p:sp>
    </p:spTree>
  </p:cSld>
  <p:clrMapOvr>
    <a:masterClrMapping/>
  </p:clrMapOvr>
  <p:transition spd="med" advClick="1">
    <p:randomBar dir="vert"/>
  </p:transition>
</p:sld>
</file>

<file path=ppt/slides/slide22.xml><?xml version="1.0" encoding="utf-8"?>
<p:sld xmlns:a="http://schemas.openxmlformats.org/drawingml/2006/main" xmlns:r="http://schemas.openxmlformats.org/officeDocument/2006/relationships" xmlns:p="http://schemas.openxmlformats.org/presentationml/2006/main" showMasterSp="1">
  <p:cSld>
    <p:spTree>
      <p:nvGrpSpPr>
        <p:cNvPr id="99" name=""/>
        <p:cNvGrpSpPr/>
        <p:nvPr/>
      </p:nvGrpSpPr>
      <p:grpSpPr>
        <a:xfrm rot="0">
          <a:off x="0" y="0"/>
          <a:ext cx="0" cy="0"/>
          <a:chOff x="0" y="0"/>
          <a:chExt cx="0" cy="0"/>
        </a:xfrm>
      </p:grpSpPr>
      <p:sp>
        <p:nvSpPr>
          <p:cNvPr id="1048749" name=""/>
          <p:cNvSpPr/>
          <p:nvPr/>
        </p:nvSpPr>
        <p:spPr>
          <a:xfrm rot="0">
            <a:off x="395287" y="476250"/>
            <a:ext cx="7705725" cy="336550"/>
          </a:xfrm>
          <a:prstGeom prst="rect"/>
          <a:noFill/>
          <a:ln>
            <a:noFill/>
          </a:ln>
        </p:spPr>
        <p:txBody>
          <a:bodyPr anchor="t" bIns="45720" lIns="91440" rIns="91440" tIns="45720" vert="horz">
            <a:spAutoFit/>
          </a:bodyPr>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lnSpc>
                <a:spcPct val="80000"/>
              </a:lnSpc>
              <a:spcBef>
                <a:spcPct val="20000"/>
              </a:spcBef>
            </a:pPr>
            <a:r>
              <a:rPr b="1" sz="2000" lang="en-US">
                <a:solidFill>
                  <a:srgbClr val="FF3300"/>
                </a:solidFill>
                <a:latin typeface="Comic Sans MS" pitchFamily="66" charset="0"/>
              </a:rPr>
              <a:t>YANLIŞTA ISRAR EDENLER, BAŞARIYA ULAŞAMAZ</a:t>
            </a:r>
          </a:p>
        </p:txBody>
      </p:sp>
      <p:sp>
        <p:nvSpPr>
          <p:cNvPr id="1048750" name=""/>
          <p:cNvSpPr txBox="1"/>
          <p:nvPr/>
        </p:nvSpPr>
        <p:spPr>
          <a:xfrm rot="0">
            <a:off x="755650" y="1484312"/>
            <a:ext cx="7488237" cy="3050540"/>
          </a:xfrm>
          <a:prstGeom prst="rect"/>
          <a:solidFill>
            <a:schemeClr val="lt1"/>
          </a:solidFill>
          <a:ln>
            <a:noFill/>
          </a:ln>
        </p:spPr>
        <p:txBody>
          <a:bodyPr anchor="t" bIns="45720" lIns="91440" rIns="91440" tIns="45720" vert="horz">
            <a:spAutoFit/>
          </a:bodyPr>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lnSpc>
                <a:spcPct val="80000"/>
              </a:lnSpc>
              <a:spcBef>
                <a:spcPct val="20000"/>
              </a:spcBef>
            </a:pPr>
            <a:r>
              <a:rPr sz="2000" lang="en-US">
                <a:latin typeface="Comic Sans MS" pitchFamily="66" charset="0"/>
              </a:rPr>
              <a:t>Bir gün bir tavşan eczaneye gider. Eczacıya: “Havuç istiyorum.” der. Eczacı: “Burası eczane, burada havuç satılmaz, ilâç satılır.” der.  Ertesi gün tavşan, aynı eczaneye gelir ve: “Havuç var mı, havuç?” diye sorar. Tavşanı yine karşısında gören eczacı:“Bak kardeşim, dün de söyledim; burada havuç bulamazsın, haydi git şimdi.” der. Tavşanın defalarca aynı eczaneye gelmesi nedeniyle iyice çileden çıkan eczacı sonunda tavşanı yakalar. Koca bir penseyle onun dişlerini söker. Ağzı kanlar içinde oradan ayrılan tavşan, bir sonraki gün eczanenin kapısında tekrar görülür. Eczacıya sakin ve yavaş adımlarla yaklaşır. Kendinden emin bir şekilde sorar: “Havus suyu vay mı, havus suyu?” </a:t>
            </a:r>
          </a:p>
          <a:p>
            <a:pPr algn="ctr" lvl="0"/>
            <a:endParaRPr sz="2000" lang="en-US">
              <a:latin typeface="Comic Sans MS" pitchFamily="66" charset="0"/>
            </a:endParaRPr>
          </a:p>
        </p:txBody>
      </p:sp>
      <p:sp>
        <p:nvSpPr>
          <p:cNvPr id="1048751" name=""/>
          <p:cNvSpPr txBox="1"/>
          <p:nvPr/>
        </p:nvSpPr>
        <p:spPr>
          <a:xfrm rot="0">
            <a:off x="6300787" y="6308725"/>
            <a:ext cx="2184400" cy="274637"/>
          </a:xfrm>
          <a:prstGeom prst="rect"/>
          <a:solidFill>
            <a:srgbClr val="6666FF"/>
          </a:solidFill>
          <a:ln>
            <a:noFill/>
          </a:ln>
        </p:spPr>
        <p:txBody>
          <a:bodyPr anchor="t" bIns="45720" lIns="91440" rIns="91440" tIns="45720" vert="horz">
            <a:spAutoFit/>
          </a:bodyPr>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lvl="0"/>
            <a:r>
              <a:rPr sz="1200" lang="en-US">
                <a:solidFill>
                  <a:schemeClr val="lt1"/>
                </a:solidFill>
              </a:rPr>
              <a:t>Emekleriniz boşa gitmeyecek</a:t>
            </a:r>
          </a:p>
        </p:txBody>
      </p:sp>
    </p:spTree>
  </p:cSld>
  <p:clrMapOvr>
    <a:masterClrMapping/>
  </p:clrMapOvr>
  <p:transition spd="med" advClick="1">
    <p:randomBar dir="vert"/>
  </p:transition>
</p:sld>
</file>

<file path=ppt/slides/slide23.xml><?xml version="1.0" encoding="utf-8"?>
<p:sld xmlns:a="http://schemas.openxmlformats.org/drawingml/2006/main" xmlns:r="http://schemas.openxmlformats.org/officeDocument/2006/relationships" xmlns:p="http://schemas.openxmlformats.org/presentationml/2006/main" showMasterSp="1">
  <p:cSld>
    <p:spTree>
      <p:nvGrpSpPr>
        <p:cNvPr id="100" name=""/>
        <p:cNvGrpSpPr/>
        <p:nvPr/>
      </p:nvGrpSpPr>
      <p:grpSpPr>
        <a:xfrm rot="0">
          <a:off x="0" y="0"/>
          <a:ext cx="0" cy="0"/>
          <a:chOff x="0" y="0"/>
          <a:chExt cx="0" cy="0"/>
        </a:xfrm>
      </p:grpSpPr>
      <p:sp>
        <p:nvSpPr>
          <p:cNvPr id="1048752" name=""/>
          <p:cNvSpPr/>
          <p:nvPr>
            <p:ph type="title" sz="full" idx="0"/>
          </p:nvPr>
        </p:nvSpPr>
        <p:spPr>
          <a:xfrm rot="0">
            <a:off x="468312" y="404812"/>
            <a:ext cx="5975350" cy="3744912"/>
          </a:xfrm>
          <a:prstGeom prst="rect"/>
          <a:noFill/>
          <a:ln>
            <a:noFill/>
          </a:ln>
        </p:spPr>
        <p:txBody>
          <a:bodyPr anchor="t" bIns="45720" lIns="91440" rIns="91440" tIns="45720" vert="horz"/>
          <a:lstStyle>
            <a:lvl1pPr algn="l" eaLnBrk="1" fontAlgn="base" hangingPunct="1" indent="0" latinLnBrk="1" marL="0" rtl="0">
              <a:lnSpc>
                <a:spcPct val="70000"/>
              </a:lnSpc>
              <a:spcBef>
                <a:spcPct val="0"/>
              </a:spcBef>
              <a:spcAft>
                <a:spcPct val="0"/>
              </a:spcAft>
              <a:buFontTx/>
              <a:buNone/>
              <a:defRPr baseline="0" b="1" sz="4800" i="0" u="none">
                <a:solidFill>
                  <a:schemeClr val="lt2"/>
                </a:solidFill>
                <a:latin typeface="Arial Narrow" pitchFamily="34" charset="0"/>
                <a:sym typeface="Times New Roman" pitchFamily="18" charset="0"/>
              </a:defRPr>
            </a:lvl1pPr>
          </a:lstStyle>
          <a:p>
            <a:pPr lvl="0"/>
            <a:r>
              <a:rPr b="0" lang="en-US">
                <a:solidFill>
                  <a:srgbClr val="FFFF66"/>
                </a:solidFill>
                <a:latin typeface="Verdana" pitchFamily="34" charset="0"/>
              </a:rPr>
              <a:t>EMEKLERİNİZ </a:t>
            </a:r>
            <a:br/>
            <a:br/>
            <a:r>
              <a:rPr b="0" lang="en-US">
                <a:solidFill>
                  <a:srgbClr val="FF3300"/>
                </a:solidFill>
                <a:latin typeface="Verdana" pitchFamily="34" charset="0"/>
              </a:rPr>
              <a:t>ASLA </a:t>
            </a:r>
            <a:br/>
            <a:br/>
            <a:r>
              <a:rPr b="0" lang="en-US">
                <a:solidFill>
                  <a:srgbClr val="FFFF66"/>
                </a:solidFill>
                <a:latin typeface="Verdana" pitchFamily="34" charset="0"/>
              </a:rPr>
              <a:t>BOŞA </a:t>
            </a:r>
            <a:br/>
            <a:br/>
            <a:r>
              <a:rPr b="0" lang="en-US">
                <a:solidFill>
                  <a:srgbClr val="FFFF66"/>
                </a:solidFill>
                <a:latin typeface="Verdana" pitchFamily="34" charset="0"/>
              </a:rPr>
              <a:t>GİTMEYECEK!</a:t>
            </a:r>
          </a:p>
        </p:txBody>
      </p:sp>
      <p:sp>
        <p:nvSpPr>
          <p:cNvPr id="1048753" name=""/>
          <p:cNvSpPr/>
          <p:nvPr/>
        </p:nvSpPr>
        <p:spPr>
          <a:xfrm rot="0">
            <a:off x="6443662" y="0"/>
            <a:ext cx="2700337" cy="6858000"/>
          </a:xfrm>
          <a:prstGeom prst="rect"/>
          <a:solidFill>
            <a:srgbClr val="FFFFFF"/>
          </a:solidFill>
          <a:ln w="9525" cap="flat" cmpd="sng">
            <a:solidFill>
              <a:schemeClr val="dk1">
                <a:alpha val="100000"/>
              </a:schemeClr>
            </a:solidFill>
            <a:prstDash val="solid"/>
            <a:round/>
          </a:ln>
        </p:spPr>
        <p:txBody>
          <a:bodyPr anchor="ctr" bIns="45720" lIns="91440" rIns="91440" tIns="45720" vert="horz" wrap="none"/>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eaLnBrk="1" hangingPunct="1" latinLnBrk="1" lvl="0"/>
            <a:endParaRPr sz="1800">
              <a:latin typeface="Arial" pitchFamily="0" charset="0"/>
            </a:endParaRPr>
          </a:p>
        </p:txBody>
      </p:sp>
      <p:sp>
        <p:nvSpPr>
          <p:cNvPr id="1048754" name=""/>
          <p:cNvSpPr txBox="1"/>
          <p:nvPr/>
        </p:nvSpPr>
        <p:spPr>
          <a:xfrm rot="0">
            <a:off x="6659562" y="496887"/>
            <a:ext cx="2305050" cy="3025141"/>
          </a:xfrm>
          <a:prstGeom prst="rect"/>
          <a:noFill/>
          <a:ln>
            <a:noFill/>
          </a:ln>
        </p:spPr>
        <p:txBody>
          <a:bodyPr anchor="t" bIns="45720" lIns="91440" rIns="91440" tIns="45720" vert="horz">
            <a:spAutoFit/>
          </a:bodyPr>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buFontTx/>
              <a:buChar char="•"/>
            </a:pPr>
            <a:r>
              <a:rPr b="1" sz="1800" lang="en-US">
                <a:solidFill>
                  <a:srgbClr val="336600"/>
                </a:solidFill>
                <a:latin typeface="Arial" pitchFamily="0" charset="0"/>
              </a:rPr>
              <a:t> Bu sınav sadece bir fırsat</a:t>
            </a:r>
            <a:r>
              <a:rPr b="1" sz="1800" lang="en-US">
                <a:solidFill>
                  <a:srgbClr val="00FF00"/>
                </a:solidFill>
                <a:latin typeface="Arial" pitchFamily="0" charset="0"/>
              </a:rPr>
              <a:t> </a:t>
            </a:r>
          </a:p>
          <a:p>
            <a:pPr eaLnBrk="1" hangingPunct="1" latinLnBrk="1" lvl="0">
              <a:buFontTx/>
              <a:buChar char="•"/>
            </a:pPr>
            <a:r>
              <a:rPr b="1" sz="1800" lang="en-US">
                <a:solidFill>
                  <a:srgbClr val="FF9900"/>
                </a:solidFill>
                <a:latin typeface="Arial" pitchFamily="0" charset="0"/>
              </a:rPr>
              <a:t> Asıl hedef </a:t>
            </a:r>
            <a:r>
              <a:rPr b="1" sz="1800" lang="en-US">
                <a:solidFill>
                  <a:srgbClr val="FF9900"/>
                </a:solidFill>
                <a:latin typeface="Arial" pitchFamily="0" charset="0"/>
              </a:rPr>
              <a:t>Y</a:t>
            </a:r>
            <a:r>
              <a:rPr b="1" sz="1800" lang="en-US">
                <a:solidFill>
                  <a:srgbClr val="FF9900"/>
                </a:solidFill>
                <a:latin typeface="Arial" pitchFamily="0" charset="0"/>
              </a:rPr>
              <a:t>K</a:t>
            </a:r>
            <a:r>
              <a:rPr b="1" sz="1800" lang="en-US">
                <a:solidFill>
                  <a:srgbClr val="FF9900"/>
                </a:solidFill>
                <a:latin typeface="Arial" pitchFamily="0" charset="0"/>
              </a:rPr>
              <a:t>S</a:t>
            </a:r>
            <a:endParaRPr altLang="en-US" lang="zh-CN"/>
          </a:p>
          <a:p>
            <a:pPr eaLnBrk="1" hangingPunct="1" latinLnBrk="1" lvl="0">
              <a:buFontTx/>
              <a:buChar char="•"/>
            </a:pPr>
            <a:r>
              <a:rPr b="1" sz="1800" lang="en-US">
                <a:solidFill>
                  <a:srgbClr val="0000FF"/>
                </a:solidFill>
                <a:latin typeface="Arial" pitchFamily="0" charset="0"/>
              </a:rPr>
              <a:t> Bu kazansa da böyle kazanmasa da böyle</a:t>
            </a:r>
          </a:p>
          <a:p>
            <a:pPr eaLnBrk="1" hangingPunct="1" latinLnBrk="1" lvl="0">
              <a:buFontTx/>
              <a:buChar char="•"/>
            </a:pPr>
            <a:r>
              <a:rPr b="1" sz="1800" lang="en-US">
                <a:solidFill>
                  <a:srgbClr val="FF6600"/>
                </a:solidFill>
                <a:latin typeface="Arial" pitchFamily="0" charset="0"/>
              </a:rPr>
              <a:t> Alınan eğitim </a:t>
            </a:r>
            <a:r>
              <a:rPr b="1" sz="1800" lang="en-US">
                <a:solidFill>
                  <a:srgbClr val="FF6600"/>
                </a:solidFill>
                <a:latin typeface="Arial" pitchFamily="0" charset="0"/>
              </a:rPr>
              <a:t>Y</a:t>
            </a:r>
            <a:r>
              <a:rPr b="1" sz="1800" lang="en-US">
                <a:solidFill>
                  <a:srgbClr val="FF6600"/>
                </a:solidFill>
                <a:latin typeface="Arial" pitchFamily="0" charset="0"/>
              </a:rPr>
              <a:t>K</a:t>
            </a:r>
            <a:r>
              <a:rPr b="1" sz="1800" lang="en-US">
                <a:solidFill>
                  <a:srgbClr val="FF6600"/>
                </a:solidFill>
                <a:latin typeface="Arial" pitchFamily="0" charset="0"/>
              </a:rPr>
              <a:t>S</a:t>
            </a:r>
            <a:r>
              <a:rPr b="1" sz="1800" lang="en-US">
                <a:solidFill>
                  <a:srgbClr val="FF6600"/>
                </a:solidFill>
                <a:latin typeface="Arial" pitchFamily="0" charset="0"/>
              </a:rPr>
              <a:t> </a:t>
            </a:r>
            <a:r>
              <a:rPr b="1" sz="1800" lang="en-US">
                <a:solidFill>
                  <a:srgbClr val="FF6600"/>
                </a:solidFill>
                <a:latin typeface="Arial" pitchFamily="0" charset="0"/>
              </a:rPr>
              <a:t>’nin alt yapısı olacak</a:t>
            </a:r>
            <a:endParaRPr altLang="en-US" lang="zh-CN"/>
          </a:p>
          <a:p>
            <a:pPr eaLnBrk="1" hangingPunct="1" latinLnBrk="1" lvl="0">
              <a:buFontTx/>
              <a:buChar char="•"/>
            </a:pPr>
            <a:r>
              <a:rPr b="1" sz="1800" lang="en-US">
                <a:solidFill>
                  <a:srgbClr val="33CC33"/>
                </a:solidFill>
                <a:latin typeface="Arial" pitchFamily="0" charset="0"/>
              </a:rPr>
              <a:t> </a:t>
            </a:r>
            <a:r>
              <a:rPr b="1" sz="1800" lang="en-US">
                <a:solidFill>
                  <a:srgbClr val="33CC33"/>
                </a:solidFill>
                <a:latin typeface="Arial" pitchFamily="0" charset="0"/>
              </a:rPr>
              <a:t>YKS </a:t>
            </a:r>
            <a:r>
              <a:rPr b="1" sz="1800" lang="en-US">
                <a:solidFill>
                  <a:srgbClr val="33CC33"/>
                </a:solidFill>
                <a:latin typeface="Arial" pitchFamily="0" charset="0"/>
              </a:rPr>
              <a:t>d</a:t>
            </a:r>
            <a:r>
              <a:rPr b="1" sz="1800" lang="en-US">
                <a:solidFill>
                  <a:srgbClr val="33CC33"/>
                </a:solidFill>
                <a:latin typeface="Arial" pitchFamily="0" charset="0"/>
              </a:rPr>
              <a:t>e</a:t>
            </a:r>
            <a:r>
              <a:rPr b="1" sz="1800" lang="en-US">
                <a:solidFill>
                  <a:srgbClr val="33CC33"/>
                </a:solidFill>
                <a:latin typeface="Arial" pitchFamily="0" charset="0"/>
              </a:rPr>
              <a:t> bir adım önde olacak</a:t>
            </a:r>
            <a:endParaRPr altLang="en-US" lang="zh-CN"/>
          </a:p>
          <a:p>
            <a:pPr eaLnBrk="1" hangingPunct="1" latinLnBrk="1" lvl="0"/>
            <a:endParaRPr b="1" sz="1800">
              <a:latin typeface="Arial" pitchFamily="0" charset="0"/>
            </a:endParaRPr>
          </a:p>
        </p:txBody>
      </p:sp>
    </p:spTree>
  </p:cSld>
  <p:clrMapOvr>
    <a:masterClrMapping/>
  </p:clrMapOvr>
  <p:transition spd="med" advClick="1">
    <p:randomBar dir="vert"/>
  </p:transition>
</p:sld>
</file>

<file path=ppt/slides/slide3.xml><?xml version="1.0" encoding="utf-8"?>
<p:sld xmlns:a="http://schemas.openxmlformats.org/drawingml/2006/main" xmlns:r="http://schemas.openxmlformats.org/officeDocument/2006/relationships" xmlns:p="http://schemas.openxmlformats.org/presentationml/2006/main" showMasterSp="1">
  <p:cSld>
    <p:spTree>
      <p:nvGrpSpPr>
        <p:cNvPr id="44" name=""/>
        <p:cNvGrpSpPr/>
        <p:nvPr/>
      </p:nvGrpSpPr>
      <p:grpSpPr>
        <a:xfrm rot="0">
          <a:off x="0" y="0"/>
          <a:ext cx="0" cy="0"/>
          <a:chOff x="0" y="0"/>
          <a:chExt cx="0" cy="0"/>
        </a:xfrm>
      </p:grpSpPr>
      <p:sp>
        <p:nvSpPr>
          <p:cNvPr id="1048611" name=""/>
          <p:cNvSpPr txBox="1"/>
          <p:nvPr/>
        </p:nvSpPr>
        <p:spPr>
          <a:xfrm rot="0">
            <a:off x="7092950" y="620712"/>
            <a:ext cx="2051050" cy="1958340"/>
          </a:xfrm>
          <a:prstGeom prst="rect"/>
          <a:noFill/>
          <a:ln>
            <a:noFill/>
          </a:ln>
        </p:spPr>
        <p:txBody>
          <a:bodyPr anchor="t" bIns="45720" lIns="91440" rIns="91440" tIns="45720" vert="horz">
            <a:spAutoFit/>
          </a:bodyPr>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eaLnBrk="1" hangingPunct="1" latinLnBrk="1" lvl="0"/>
            <a:r>
              <a:rPr b="1" sz="1800" lang="en-US">
                <a:latin typeface="Arial" pitchFamily="0" charset="0"/>
              </a:rPr>
              <a:t>“Güçlü</a:t>
            </a:r>
          </a:p>
          <a:p>
            <a:pPr eaLnBrk="1" hangingPunct="1" latinLnBrk="1" lvl="0"/>
            <a:r>
              <a:rPr b="1" sz="1800" lang="en-US">
                <a:latin typeface="Arial" pitchFamily="0" charset="0"/>
              </a:rPr>
              <a:t>olan,</a:t>
            </a:r>
          </a:p>
          <a:p>
            <a:pPr eaLnBrk="1" hangingPunct="1" latinLnBrk="1" lvl="0"/>
            <a:r>
              <a:rPr b="1" sz="1800" lang="en-US">
                <a:latin typeface="Arial" pitchFamily="0" charset="0"/>
              </a:rPr>
              <a:t>yenilmeyen</a:t>
            </a:r>
          </a:p>
          <a:p>
            <a:pPr eaLnBrk="1" hangingPunct="1" latinLnBrk="1" lvl="0"/>
            <a:r>
              <a:rPr b="1" sz="1800" lang="en-US">
                <a:latin typeface="Arial" pitchFamily="0" charset="0"/>
              </a:rPr>
              <a:t>yalnız</a:t>
            </a:r>
          </a:p>
          <a:p>
            <a:pPr eaLnBrk="1" hangingPunct="1" latinLnBrk="1" lvl="0"/>
            <a:r>
              <a:rPr b="1" sz="1800" lang="en-US">
                <a:latin typeface="Arial" pitchFamily="0" charset="0"/>
              </a:rPr>
              <a:t>azimdir.”</a:t>
            </a:r>
          </a:p>
          <a:p>
            <a:pPr eaLnBrk="1" hangingPunct="1" latinLnBrk="1" lvl="0"/>
            <a:endParaRPr b="1" sz="1800" lang="en-US">
              <a:latin typeface="Arial" pitchFamily="0" charset="0"/>
            </a:endParaRPr>
          </a:p>
          <a:p>
            <a:pPr eaLnBrk="1" hangingPunct="1" latinLnBrk="1" lvl="0"/>
            <a:r>
              <a:rPr b="1" sz="1800" i="1" lang="en-US"/>
              <a:t>Y. Kemal Beyatlı</a:t>
            </a:r>
          </a:p>
        </p:txBody>
      </p:sp>
      <p:sp>
        <p:nvSpPr>
          <p:cNvPr id="1048612" name=""/>
          <p:cNvSpPr/>
          <p:nvPr/>
        </p:nvSpPr>
        <p:spPr>
          <a:xfrm rot="0">
            <a:off x="609600" y="2514600"/>
            <a:ext cx="4983481" cy="1285240"/>
          </a:xfrm>
          <a:prstGeom prst="rect"/>
          <a:noFill/>
          <a:ln>
            <a:noFill/>
          </a:ln>
        </p:spPr>
        <p:txBody>
          <a:bodyPr bIns="45720" lIns="91440" rIns="91440" tIns="45720" vert="horz" wrap="none">
            <a:spAutoFit/>
          </a:bodyPr>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lvl="0"/>
            <a:r>
              <a:rPr sz="4000" lang="en-US">
                <a:solidFill>
                  <a:schemeClr val="hlink"/>
                </a:solidFill>
                <a:effectLst>
                  <a:outerShdw algn="tl" blurRad="38100" dir="2700000" dist="38100">
                    <a:srgbClr val="C0C0C0"/>
                  </a:outerShdw>
                </a:effectLst>
                <a:latin typeface="Verdana" pitchFamily="34" charset="0"/>
              </a:rPr>
              <a:t>NEYLE </a:t>
            </a:r>
            <a:br/>
            <a:r>
              <a:rPr sz="4000" lang="en-US" u="sng">
                <a:solidFill>
                  <a:schemeClr val="hlink"/>
                </a:solidFill>
                <a:effectLst>
                  <a:outerShdw algn="tl" blurRad="38100" dir="2700000" dist="38100">
                    <a:srgbClr val="C0C0C0"/>
                  </a:outerShdw>
                </a:effectLst>
                <a:latin typeface="Verdana" pitchFamily="34" charset="0"/>
              </a:rPr>
              <a:t>KARŞI KARŞIYASINIZ</a:t>
            </a:r>
          </a:p>
        </p:txBody>
      </p:sp>
    </p:spTree>
  </p:cSld>
  <p:clrMapOvr>
    <a:masterClrMapping/>
  </p:clrMapOvr>
  <p:transition spd="med" advClick="1">
    <p:randomBar dir="vert"/>
  </p:transition>
</p:sld>
</file>

<file path=ppt/slides/slide4.xml><?xml version="1.0" encoding="utf-8"?>
<p:sld xmlns:a="http://schemas.openxmlformats.org/drawingml/2006/main" xmlns:r="http://schemas.openxmlformats.org/officeDocument/2006/relationships" xmlns:p="http://schemas.openxmlformats.org/presentationml/2006/main" showMasterSp="1">
  <p:cSld>
    <p:spTree>
      <p:nvGrpSpPr>
        <p:cNvPr id="66" name=""/>
        <p:cNvGrpSpPr/>
        <p:nvPr/>
      </p:nvGrpSpPr>
      <p:grpSpPr>
        <a:xfrm rot="0">
          <a:off x="0" y="0"/>
          <a:ext cx="0" cy="0"/>
          <a:chOff x="0" y="0"/>
          <a:chExt cx="0" cy="0"/>
        </a:xfrm>
      </p:grpSpPr>
      <p:sp>
        <p:nvSpPr>
          <p:cNvPr id="1048661" name=""/>
          <p:cNvSpPr/>
          <p:nvPr>
            <p:ph type="title" sz="full" idx="0"/>
          </p:nvPr>
        </p:nvSpPr>
        <p:spPr>
          <a:xfrm rot="0">
            <a:off x="468312" y="188912"/>
            <a:ext cx="7086600" cy="647700"/>
          </a:xfrm>
          <a:prstGeom prst="rect"/>
          <a:noFill/>
          <a:ln>
            <a:noFill/>
          </a:ln>
        </p:spPr>
        <p:txBody>
          <a:bodyPr anchor="t" bIns="45720" lIns="91440" rIns="91440" tIns="45720" vert="horz"/>
          <a:lstStyle>
            <a:lvl1pPr algn="ctr" eaLnBrk="1" fontAlgn="base" hangingPunct="1" indent="0" latinLnBrk="1" marL="0" rtl="0">
              <a:lnSpc>
                <a:spcPct val="100000"/>
              </a:lnSpc>
              <a:spcBef>
                <a:spcPct val="0"/>
              </a:spcBef>
              <a:spcAft>
                <a:spcPct val="0"/>
              </a:spcAft>
              <a:buFontTx/>
              <a:buNone/>
              <a:defRPr baseline="0" b="0" sz="4400" i="0" u="none">
                <a:solidFill>
                  <a:schemeClr val="dk1"/>
                </a:solidFill>
                <a:latin typeface="Comic Sans MS" pitchFamily="66" charset="0"/>
                <a:sym typeface="Times New Roman" pitchFamily="18" charset="0"/>
              </a:defRPr>
            </a:lvl1pPr>
          </a:lstStyle>
          <a:p>
            <a:pPr algn="r" lvl="0"/>
            <a:r>
              <a:rPr b="1" sz="1800" lang="en-US">
                <a:solidFill>
                  <a:srgbClr val="FF3300"/>
                </a:solidFill>
              </a:rPr>
              <a:t>BAŞARIYA EKİP ÇALIŞMASI İLE ULAŞILIR</a:t>
            </a:r>
          </a:p>
        </p:txBody>
      </p:sp>
      <p:sp>
        <p:nvSpPr>
          <p:cNvPr id="1048662" name=""/>
          <p:cNvSpPr txBox="1"/>
          <p:nvPr/>
        </p:nvSpPr>
        <p:spPr>
          <a:xfrm rot="0">
            <a:off x="539750" y="1341437"/>
            <a:ext cx="7705725" cy="4359275"/>
          </a:xfrm>
          <a:prstGeom prst="rect"/>
          <a:solidFill>
            <a:schemeClr val="lt1"/>
          </a:solidFill>
          <a:ln>
            <a:noFill/>
          </a:ln>
        </p:spPr>
        <p:txBody>
          <a:bodyPr anchor="t" bIns="45720" lIns="91440" rIns="91440" tIns="45720" vert="horz">
            <a:spAutoFit/>
          </a:bodyPr>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lvl="0"/>
            <a:r>
              <a:rPr sz="2000" lang="en-US">
                <a:latin typeface="Comic Sans MS" pitchFamily="66" charset="0"/>
              </a:rPr>
              <a:t>Adam parkta oturmuş, temiz hava alıyor, etrafı seyrediyor. Biraz ilerde, ellerinde kazma kürek çalışan iki kişi dikkatini çekiyor. Öndekinin elinde kazma, çukur açıyor... Arkadakinin elinde kürek, açılan çukuru dolduruyor... Bu arada elinde kazma olanı, az ilerde yeni bir çukur açıyor, arkadaki gelip çukuru dolduruyor... Bir, üç, beş... Adam, bu manzara karşısında bir süre kafa yormuş, ne yapıyorlar diye... Ama mümkünü yok, çıkaramamış. Meraktan da ölecek. Kalkmış, yanlarına gitmiş:</a:t>
            </a:r>
            <a:br/>
            <a:r>
              <a:rPr sz="2000" lang="en-US">
                <a:latin typeface="Comic Sans MS" pitchFamily="66" charset="0"/>
              </a:rPr>
              <a:t>- Yahu arkadaşlar, sabahtan beri sizi seyrediyorum. Ne yaptığınızı bir türlü anlayamadım. Neden biriniz çukur açıyor, sonra diğeriniz o çukuru kapatıyor? </a:t>
            </a:r>
          </a:p>
          <a:p>
            <a:pPr lvl="0"/>
            <a:r>
              <a:rPr sz="2000" lang="en-US">
                <a:latin typeface="Comic Sans MS" pitchFamily="66" charset="0"/>
              </a:rPr>
              <a:t>Adamlardan biri cevap vermiş: </a:t>
            </a:r>
            <a:br/>
            <a:r>
              <a:rPr sz="2000" lang="en-US">
                <a:latin typeface="Comic Sans MS" pitchFamily="66" charset="0"/>
              </a:rPr>
              <a:t>- Aslında biz üç kişilik bir fidan dikme ekibiyiz. Fidanı çukura koyan arkadaş bugün izinli de... </a:t>
            </a:r>
          </a:p>
        </p:txBody>
      </p:sp>
      <p:sp>
        <p:nvSpPr>
          <p:cNvPr id="1048663" name=""/>
          <p:cNvSpPr txBox="1"/>
          <p:nvPr/>
        </p:nvSpPr>
        <p:spPr>
          <a:xfrm rot="0">
            <a:off x="6248400" y="5943600"/>
            <a:ext cx="1968500" cy="274637"/>
          </a:xfrm>
          <a:prstGeom prst="rect"/>
          <a:solidFill>
            <a:srgbClr val="6666FF"/>
          </a:solidFill>
          <a:ln>
            <a:noFill/>
          </a:ln>
        </p:spPr>
        <p:txBody>
          <a:bodyPr anchor="t" bIns="45720" lIns="91440" rIns="91440" tIns="45720" vert="horz">
            <a:spAutoFit/>
          </a:bodyPr>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lvl="0"/>
            <a:r>
              <a:rPr sz="1200" lang="en-US">
                <a:solidFill>
                  <a:schemeClr val="lt1"/>
                </a:solidFill>
              </a:rPr>
              <a:t>Başarının yolu</a:t>
            </a:r>
          </a:p>
        </p:txBody>
      </p:sp>
    </p:spTree>
  </p:cSld>
  <p:clrMapOvr>
    <a:masterClrMapping/>
  </p:clrMapOvr>
  <p:transition spd="med" advClick="1">
    <p:randomBar dir="vert"/>
  </p:transition>
</p:sld>
</file>

<file path=ppt/slides/slide5.xml><?xml version="1.0" encoding="utf-8"?>
<p:sld xmlns:a="http://schemas.openxmlformats.org/drawingml/2006/main" xmlns:r="http://schemas.openxmlformats.org/officeDocument/2006/relationships" xmlns:p="http://schemas.openxmlformats.org/presentationml/2006/main" showMasterSp="1">
  <p:cSld>
    <p:spTree>
      <p:nvGrpSpPr>
        <p:cNvPr id="67" name=""/>
        <p:cNvGrpSpPr/>
        <p:nvPr/>
      </p:nvGrpSpPr>
      <p:grpSpPr>
        <a:xfrm rot="0">
          <a:off x="0" y="0"/>
          <a:ext cx="0" cy="0"/>
          <a:chOff x="0" y="0"/>
          <a:chExt cx="0" cy="0"/>
        </a:xfrm>
      </p:grpSpPr>
      <p:sp>
        <p:nvSpPr>
          <p:cNvPr id="1048664" name=""/>
          <p:cNvSpPr/>
          <p:nvPr>
            <p:ph type="title" sz="full" idx="0"/>
          </p:nvPr>
        </p:nvSpPr>
        <p:spPr>
          <a:xfrm rot="0">
            <a:off x="457200" y="277812"/>
            <a:ext cx="6059487" cy="1139825"/>
          </a:xfrm>
          <a:prstGeom prst="rect"/>
          <a:noFill/>
          <a:ln>
            <a:noFill/>
          </a:ln>
        </p:spPr>
        <p:txBody>
          <a:bodyPr anchor="t" bIns="45720" lIns="91440" rIns="91440" tIns="45720" vert="horz"/>
          <a:lstStyle>
            <a:lvl1pPr algn="ctr" eaLnBrk="1" fontAlgn="base" hangingPunct="1" indent="0" latinLnBrk="1" marL="0" rtl="0">
              <a:lnSpc>
                <a:spcPct val="100000"/>
              </a:lnSpc>
              <a:spcBef>
                <a:spcPct val="0"/>
              </a:spcBef>
              <a:spcAft>
                <a:spcPct val="0"/>
              </a:spcAft>
              <a:buFontTx/>
              <a:buNone/>
              <a:defRPr baseline="0" b="0" sz="4200" i="0" u="none">
                <a:solidFill>
                  <a:schemeClr val="lt2"/>
                </a:solidFill>
                <a:effectLst>
                  <a:outerShdw algn="tl" blurRad="38100" dir="2700000" dist="38100">
                    <a:srgbClr val="C0C0C0"/>
                  </a:outerShdw>
                </a:effectLst>
                <a:latin typeface="Tahoma" pitchFamily="34" charset="0"/>
                <a:sym typeface="Times New Roman" pitchFamily="18" charset="0"/>
              </a:defRPr>
            </a:lvl1pPr>
          </a:lstStyle>
          <a:p>
            <a:pPr algn="r" lvl="0"/>
            <a:r>
              <a:rPr sz="4000" lang="en-US" u="sng">
                <a:solidFill>
                  <a:srgbClr val="FFFF66"/>
                </a:solidFill>
                <a:latin typeface="Verdana" pitchFamily="34" charset="0"/>
              </a:rPr>
              <a:t>BAŞARININ YOLU BİLİNMELİDİR!</a:t>
            </a:r>
          </a:p>
        </p:txBody>
      </p:sp>
      <p:sp>
        <p:nvSpPr>
          <p:cNvPr id="1048665" name=""/>
          <p:cNvSpPr txBox="1"/>
          <p:nvPr/>
        </p:nvSpPr>
        <p:spPr>
          <a:xfrm rot="0">
            <a:off x="900112" y="1989137"/>
            <a:ext cx="6840537" cy="3749675"/>
          </a:xfrm>
          <a:prstGeom prst="rect"/>
          <a:noFill/>
          <a:ln>
            <a:noFill/>
          </a:ln>
        </p:spPr>
        <p:txBody>
          <a:bodyPr anchor="t" bIns="45720" lIns="91440" rIns="91440" tIns="45720" vert="horz">
            <a:spAutoFit/>
          </a:bodyPr>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lvl="0"/>
            <a:endParaRPr sz="2000">
              <a:latin typeface="Arial" pitchFamily="0" charset="0"/>
            </a:endParaRPr>
          </a:p>
          <a:p>
            <a:pPr lvl="0">
              <a:buFontTx/>
              <a:buChar char="•"/>
            </a:pPr>
            <a:r>
              <a:rPr b="1" sz="2000" lang="en-US">
                <a:latin typeface="Arial" pitchFamily="0" charset="0"/>
              </a:rPr>
              <a:t> </a:t>
            </a:r>
            <a:r>
              <a:rPr b="1" sz="2000" lang="en-US"/>
              <a:t>HEDEF BELİRLEME</a:t>
            </a:r>
          </a:p>
          <a:p>
            <a:pPr lvl="0">
              <a:buFontTx/>
              <a:buChar char="•"/>
            </a:pPr>
            <a:endParaRPr b="1" sz="2000" lang="en-US"/>
          </a:p>
          <a:p>
            <a:pPr lvl="0">
              <a:buFontTx/>
              <a:buChar char="•"/>
            </a:pPr>
            <a:r>
              <a:rPr b="1" sz="2000" lang="en-US"/>
              <a:t> PLÂN YAPMA</a:t>
            </a:r>
          </a:p>
          <a:p>
            <a:pPr lvl="0">
              <a:buFontTx/>
              <a:buChar char="•"/>
            </a:pPr>
            <a:endParaRPr b="1" sz="2000" lang="en-US"/>
          </a:p>
          <a:p>
            <a:pPr lvl="0">
              <a:buFontTx/>
              <a:buChar char="•"/>
            </a:pPr>
            <a:r>
              <a:rPr b="1" sz="2000" lang="en-US"/>
              <a:t> İYİ BİR ORTAMDAN YARARLANMA</a:t>
            </a:r>
          </a:p>
          <a:p>
            <a:pPr lvl="0">
              <a:buFontTx/>
              <a:buChar char="•"/>
            </a:pPr>
            <a:endParaRPr b="1" sz="2000" lang="en-US"/>
          </a:p>
          <a:p>
            <a:pPr lvl="0">
              <a:buFontTx/>
              <a:buChar char="•"/>
            </a:pPr>
            <a:r>
              <a:rPr b="1" sz="2000" lang="en-US"/>
              <a:t> MOTİVASYONU SAĞLAMA</a:t>
            </a:r>
          </a:p>
          <a:p>
            <a:pPr lvl="0">
              <a:buFontTx/>
              <a:buChar char="•"/>
            </a:pPr>
            <a:endParaRPr b="1" sz="2000" lang="en-US"/>
          </a:p>
          <a:p>
            <a:pPr lvl="0">
              <a:buFontTx/>
              <a:buChar char="•"/>
            </a:pPr>
            <a:r>
              <a:rPr b="1" sz="2000" lang="en-US"/>
              <a:t> KONSANTRASYONU SAĞLAMA</a:t>
            </a:r>
          </a:p>
          <a:p>
            <a:pPr lvl="0">
              <a:buFontTx/>
              <a:buChar char="•"/>
            </a:pPr>
            <a:endParaRPr b="1" sz="2000" lang="en-US"/>
          </a:p>
          <a:p>
            <a:pPr lvl="0">
              <a:buFontTx/>
              <a:buChar char="•"/>
            </a:pPr>
            <a:r>
              <a:rPr b="1" sz="2000" lang="en-US"/>
              <a:t> VERİMLİ ÇALIŞMAYI BİLME</a:t>
            </a:r>
          </a:p>
        </p:txBody>
      </p:sp>
    </p:spTree>
  </p:cSld>
  <p:clrMapOvr>
    <a:masterClrMapping/>
  </p:clrMapOvr>
  <p:transition spd="med" advClick="1">
    <p:randomBar dir="vert"/>
  </p:transition>
</p:sld>
</file>

<file path=ppt/slides/slide6.xml><?xml version="1.0" encoding="utf-8"?>
<p:sld xmlns:a="http://schemas.openxmlformats.org/drawingml/2006/main" xmlns:r="http://schemas.openxmlformats.org/officeDocument/2006/relationships" xmlns:p="http://schemas.openxmlformats.org/presentationml/2006/main" showMasterSp="1">
  <p:cSld>
    <p:spTree>
      <p:nvGrpSpPr>
        <p:cNvPr id="68" name=""/>
        <p:cNvGrpSpPr/>
        <p:nvPr/>
      </p:nvGrpSpPr>
      <p:grpSpPr>
        <a:xfrm rot="0">
          <a:off x="0" y="0"/>
          <a:ext cx="0" cy="0"/>
          <a:chOff x="0" y="0"/>
          <a:chExt cx="0" cy="0"/>
        </a:xfrm>
      </p:grpSpPr>
      <p:sp>
        <p:nvSpPr>
          <p:cNvPr id="1048666" name=""/>
          <p:cNvSpPr/>
          <p:nvPr>
            <p:ph type="title" sz="full" idx="0"/>
          </p:nvPr>
        </p:nvSpPr>
        <p:spPr>
          <a:xfrm rot="0">
            <a:off x="609600" y="685800"/>
            <a:ext cx="5986462" cy="1139825"/>
          </a:xfrm>
          <a:prstGeom prst="rect"/>
          <a:noFill/>
          <a:ln>
            <a:noFill/>
          </a:ln>
        </p:spPr>
        <p:txBody>
          <a:bodyPr anchor="t" bIns="45720" lIns="91440" rIns="91440" tIns="45720" vert="horz"/>
          <a:lstStyle>
            <a:lvl1pPr algn="ctr" eaLnBrk="1" fontAlgn="base" hangingPunct="1" indent="0" latinLnBrk="1" marL="0" rtl="0">
              <a:lnSpc>
                <a:spcPct val="100000"/>
              </a:lnSpc>
              <a:spcBef>
                <a:spcPct val="0"/>
              </a:spcBef>
              <a:spcAft>
                <a:spcPct val="0"/>
              </a:spcAft>
              <a:buFontTx/>
              <a:buNone/>
              <a:defRPr baseline="0" b="0" sz="4200" i="0" u="none">
                <a:solidFill>
                  <a:schemeClr val="lt2"/>
                </a:solidFill>
                <a:effectLst>
                  <a:outerShdw algn="tl" blurRad="38100" dir="2700000" dist="38100">
                    <a:srgbClr val="C0C0C0"/>
                  </a:outerShdw>
                </a:effectLst>
                <a:latin typeface="Tahoma" pitchFamily="34" charset="0"/>
                <a:sym typeface="Times New Roman" pitchFamily="18" charset="0"/>
              </a:defRPr>
            </a:lvl1pPr>
          </a:lstStyle>
          <a:p>
            <a:pPr algn="r" lvl="0"/>
            <a:r>
              <a:rPr b="1" sz="3800" lang="en-US">
                <a:solidFill>
                  <a:srgbClr val="FF3300"/>
                </a:solidFill>
              </a:rPr>
              <a:t>  </a:t>
            </a:r>
            <a:r>
              <a:rPr sz="4000" lang="en-US" u="sng">
                <a:solidFill>
                  <a:srgbClr val="FFFF00"/>
                </a:solidFill>
              </a:rPr>
              <a:t>1 . HEDEF BELİRLEME </a:t>
            </a:r>
            <a:br/>
            <a:endParaRPr sz="4000" lang="en-US" u="sng">
              <a:solidFill>
                <a:srgbClr val="FFFF00"/>
              </a:solidFill>
            </a:endParaRPr>
          </a:p>
        </p:txBody>
      </p:sp>
      <p:sp>
        <p:nvSpPr>
          <p:cNvPr id="1048667" name=""/>
          <p:cNvSpPr/>
          <p:nvPr/>
        </p:nvSpPr>
        <p:spPr>
          <a:xfrm rot="0">
            <a:off x="685800" y="3124200"/>
            <a:ext cx="5389881" cy="447040"/>
          </a:xfrm>
          <a:prstGeom prst="rect"/>
          <a:noFill/>
          <a:ln>
            <a:noFill/>
          </a:ln>
        </p:spPr>
        <p:txBody>
          <a:bodyPr bIns="45720" lIns="91440" rIns="91440" tIns="45720" vert="horz" wrap="none">
            <a:spAutoFit/>
          </a:bodyPr>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lvl="0"/>
            <a:r>
              <a:rPr b="1" lang="en-US">
                <a:latin typeface="Arial" pitchFamily="0" charset="0"/>
              </a:rPr>
              <a:t>NE İÇİN NE KADAR ÇALIŞACAKSINIZ?</a:t>
            </a:r>
          </a:p>
        </p:txBody>
      </p:sp>
    </p:spTree>
  </p:cSld>
  <p:clrMapOvr>
    <a:masterClrMapping/>
  </p:clrMapOvr>
  <p:transition spd="med" advClick="1">
    <p:randomBar dir="vert"/>
  </p:transition>
</p:sld>
</file>

<file path=ppt/slides/slide7.xml><?xml version="1.0" encoding="utf-8"?>
<p:sld xmlns:a="http://schemas.openxmlformats.org/drawingml/2006/main" xmlns:r="http://schemas.openxmlformats.org/officeDocument/2006/relationships" xmlns:p="http://schemas.openxmlformats.org/presentationml/2006/main" showMasterSp="1">
  <p:cSld>
    <p:spTree>
      <p:nvGrpSpPr>
        <p:cNvPr id="69" name=""/>
        <p:cNvGrpSpPr/>
        <p:nvPr/>
      </p:nvGrpSpPr>
      <p:grpSpPr>
        <a:xfrm rot="0">
          <a:off x="0" y="0"/>
          <a:ext cx="0" cy="0"/>
          <a:chOff x="0" y="0"/>
          <a:chExt cx="0" cy="0"/>
        </a:xfrm>
      </p:grpSpPr>
      <p:sp>
        <p:nvSpPr>
          <p:cNvPr id="1048668" name=""/>
          <p:cNvSpPr txBox="1"/>
          <p:nvPr/>
        </p:nvSpPr>
        <p:spPr>
          <a:xfrm rot="0">
            <a:off x="468312" y="1052512"/>
            <a:ext cx="7632700" cy="4663440"/>
          </a:xfrm>
          <a:prstGeom prst="rect"/>
          <a:solidFill>
            <a:schemeClr val="lt1"/>
          </a:solidFill>
          <a:ln>
            <a:noFill/>
          </a:ln>
        </p:spPr>
        <p:txBody>
          <a:bodyPr anchor="t" bIns="45720" lIns="91440" rIns="91440" tIns="45720" vert="horz">
            <a:spAutoFit/>
          </a:bodyPr>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lvl="0"/>
            <a:r>
              <a:rPr sz="2000" lang="en-US">
                <a:latin typeface="Comic Sans MS" pitchFamily="66" charset="0"/>
              </a:rPr>
              <a:t>Tecrübeli avcı, av sezonu açılınca acemi avcılardan üçünü yanına alıp ormana gitmiş. Onlara avcılığın sırlarını, inceliklerini anlatacakmış. Küçük bir deliğin yanına gelmişler. Tecrübeli avcı: “Böyle yerlerde tavşanlar bulunur. Tüfeğin namlusunun ucuyla bu delikleri karıştırın. Sonra içeriden çıkan tavşanı benim gibi avlayın.” Daha sonra küçük bir inin önüne gelmişler. Tecrübeli avcı: “Bu küçük inlerde tilkiler yaşar. Bu durumda içeriye taş atın. Tilki dışarıya çıkacaktır. Sonra onu böyle avlarsınız.” Az sonra büyükçe bir mağaranın önüne gelirler. Tecrübeli avcı: “Burada ayı gibi büyük hayvanlar barınır. Bu hayvanlar tehlikelidir. Onları tahrik etmemek gerekir. Bu durumda, mağaranın önüne yatın ve içeriden hayvanın çıkmasını bekleyin.” Bunun üzerine dört arkadaş mağaranın önünde pusuya yatarlar. Ertesi gün gazetelerde garip bir haber manşete çıkar: “Dört avcıyı tren ezdi!” Meğer tecrübeli avcı ve arkadaşları ayı ini diye bir tren tünelinin önüne yatmışlar.</a:t>
            </a:r>
          </a:p>
        </p:txBody>
      </p:sp>
      <p:sp>
        <p:nvSpPr>
          <p:cNvPr id="1048669" name=""/>
          <p:cNvSpPr txBox="1"/>
          <p:nvPr/>
        </p:nvSpPr>
        <p:spPr>
          <a:xfrm rot="0">
            <a:off x="1301750" y="428625"/>
            <a:ext cx="5224781" cy="358140"/>
          </a:xfrm>
          <a:prstGeom prst="rect"/>
          <a:noFill/>
          <a:ln>
            <a:noFill/>
          </a:ln>
        </p:spPr>
        <p:txBody>
          <a:bodyPr bIns="45720" lIns="91440" rIns="91440" tIns="45720" vert="horz" wrap="none">
            <a:spAutoFit/>
          </a:bodyPr>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lvl="0"/>
            <a:r>
              <a:rPr b="1" sz="1800" lang="en-US">
                <a:solidFill>
                  <a:srgbClr val="FF3300"/>
                </a:solidFill>
                <a:latin typeface="Comic Sans MS" pitchFamily="66" charset="0"/>
              </a:rPr>
              <a:t>YANLIŞ BELİRLENEN HEDEF KİŞİYE ZARAR VERİR</a:t>
            </a:r>
          </a:p>
        </p:txBody>
      </p:sp>
      <p:sp>
        <p:nvSpPr>
          <p:cNvPr id="1048670" name=""/>
          <p:cNvSpPr txBox="1"/>
          <p:nvPr/>
        </p:nvSpPr>
        <p:spPr>
          <a:xfrm rot="0">
            <a:off x="6516687" y="6308725"/>
            <a:ext cx="1968500" cy="274637"/>
          </a:xfrm>
          <a:prstGeom prst="rect"/>
          <a:solidFill>
            <a:srgbClr val="6666FF"/>
          </a:solidFill>
          <a:ln>
            <a:noFill/>
          </a:ln>
        </p:spPr>
        <p:txBody>
          <a:bodyPr anchor="t" bIns="45720" lIns="91440" rIns="91440" tIns="45720" vert="horz">
            <a:spAutoFit/>
          </a:bodyPr>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lvl="0"/>
            <a:r>
              <a:rPr sz="1200" lang="en-US">
                <a:solidFill>
                  <a:schemeClr val="lt1"/>
                </a:solidFill>
              </a:rPr>
              <a:t>Yanlış hedef</a:t>
            </a:r>
          </a:p>
        </p:txBody>
      </p:sp>
    </p:spTree>
  </p:cSld>
  <p:clrMapOvr>
    <a:masterClrMapping/>
  </p:clrMapOvr>
  <p:transition spd="med" advClick="1">
    <p:randomBar dir="vert"/>
  </p:transition>
</p:sld>
</file>

<file path=ppt/slides/slide8.xml><?xml version="1.0" encoding="utf-8"?>
<p:sld xmlns:a="http://schemas.openxmlformats.org/drawingml/2006/main" xmlns:r="http://schemas.openxmlformats.org/officeDocument/2006/relationships" xmlns:p="http://schemas.openxmlformats.org/presentationml/2006/main" showMasterSp="1">
  <p:cSld>
    <p:spTree>
      <p:nvGrpSpPr>
        <p:cNvPr id="72" name=""/>
        <p:cNvGrpSpPr/>
        <p:nvPr/>
      </p:nvGrpSpPr>
      <p:grpSpPr>
        <a:xfrm rot="0">
          <a:off x="0" y="0"/>
          <a:ext cx="0" cy="0"/>
          <a:chOff x="0" y="0"/>
          <a:chExt cx="0" cy="0"/>
        </a:xfrm>
      </p:grpSpPr>
      <p:sp>
        <p:nvSpPr>
          <p:cNvPr id="1048697" name=""/>
          <p:cNvSpPr/>
          <p:nvPr>
            <p:ph type="ctrTitle" sz="full" idx="0"/>
          </p:nvPr>
        </p:nvSpPr>
        <p:spPr>
          <a:xfrm rot="0">
            <a:off x="971550" y="476250"/>
            <a:ext cx="5329237" cy="1600200"/>
          </a:xfrm>
          <a:prstGeom prst="rect"/>
          <a:noFill/>
          <a:ln>
            <a:noFill/>
          </a:ln>
        </p:spPr>
        <p:txBody>
          <a:bodyPr anchor="t" bIns="45720" lIns="91440" rIns="91440" tIns="45720" vert="horz"/>
          <a:lstStyle>
            <a:lvl1pPr algn="ctr">
              <a:defRPr sz="4800"/>
            </a:lvl1pPr>
          </a:lstStyle>
          <a:p>
            <a:pPr algn="r" lvl="0"/>
            <a:r>
              <a:rPr sz="4400" lang="en-US" u="sng">
                <a:solidFill>
                  <a:srgbClr val="FFFF00"/>
                </a:solidFill>
              </a:rPr>
              <a:t>2. PLÂNLI ÇALIŞMA</a:t>
            </a:r>
            <a:br/>
            <a:endParaRPr sz="4400">
              <a:solidFill>
                <a:srgbClr val="FFFF00"/>
              </a:solidFill>
            </a:endParaRPr>
          </a:p>
        </p:txBody>
      </p:sp>
      <p:sp>
        <p:nvSpPr>
          <p:cNvPr id="1048698" name=""/>
          <p:cNvSpPr txBox="1"/>
          <p:nvPr/>
        </p:nvSpPr>
        <p:spPr>
          <a:xfrm rot="0">
            <a:off x="838200" y="2057400"/>
            <a:ext cx="5275580" cy="3647441"/>
          </a:xfrm>
          <a:prstGeom prst="rect"/>
          <a:noFill/>
          <a:ln>
            <a:noFill/>
          </a:ln>
        </p:spPr>
        <p:txBody>
          <a:bodyPr bIns="45720" lIns="91440" rIns="91440" tIns="45720" vert="horz" wrap="none">
            <a:spAutoFit/>
          </a:bodyPr>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lvl="0">
              <a:buFontTx/>
              <a:buChar char="•"/>
            </a:pPr>
            <a:r>
              <a:rPr lang="en-US">
                <a:effectLst>
                  <a:outerShdw algn="tl" blurRad="38100" dir="2700000" dist="38100">
                    <a:srgbClr val="C0C0C0"/>
                  </a:outerShdw>
                </a:effectLst>
              </a:rPr>
              <a:t> </a:t>
            </a:r>
            <a:r>
              <a:rPr lang="en-US">
                <a:effectLst>
                  <a:outerShdw algn="tl" blurRad="38100" dir="2700000" dist="38100">
                    <a:srgbClr val="C0C0C0"/>
                  </a:outerShdw>
                </a:effectLst>
                <a:latin typeface="Arial" pitchFamily="0" charset="0"/>
              </a:rPr>
              <a:t>Çalışılması gereken dersler belirlenir.</a:t>
            </a:r>
          </a:p>
          <a:p>
            <a:pPr lvl="0">
              <a:buFontTx/>
              <a:buChar char="•"/>
            </a:pPr>
            <a:endParaRPr lang="en-US">
              <a:effectLst>
                <a:outerShdw algn="tl" blurRad="38100" dir="2700000" dist="38100">
                  <a:srgbClr val="C0C0C0"/>
                </a:outerShdw>
              </a:effectLst>
              <a:latin typeface="Arial" pitchFamily="0" charset="0"/>
            </a:endParaRPr>
          </a:p>
          <a:p>
            <a:pPr lvl="0">
              <a:buFontTx/>
              <a:buChar char="•"/>
            </a:pPr>
            <a:r>
              <a:rPr lang="en-US">
                <a:effectLst>
                  <a:outerShdw algn="tl" blurRad="38100" dir="2700000" dist="38100">
                    <a:srgbClr val="C0C0C0"/>
                  </a:outerShdw>
                </a:effectLst>
                <a:latin typeface="Arial" pitchFamily="0" charset="0"/>
              </a:rPr>
              <a:t> Hangi konuların çalışılacağı belirlenir.</a:t>
            </a:r>
          </a:p>
          <a:p>
            <a:pPr lvl="0">
              <a:buFontTx/>
              <a:buChar char="•"/>
            </a:pPr>
            <a:endParaRPr lang="en-US">
              <a:effectLst>
                <a:outerShdw algn="tl" blurRad="38100" dir="2700000" dist="38100">
                  <a:srgbClr val="C0C0C0"/>
                </a:outerShdw>
              </a:effectLst>
              <a:latin typeface="Arial" pitchFamily="0" charset="0"/>
            </a:endParaRPr>
          </a:p>
          <a:p>
            <a:pPr lvl="0">
              <a:buFontTx/>
              <a:buChar char="•"/>
            </a:pPr>
            <a:r>
              <a:rPr lang="en-US">
                <a:effectLst>
                  <a:outerShdw algn="tl" blurRad="38100" dir="2700000" dist="38100">
                    <a:srgbClr val="C0C0C0"/>
                  </a:outerShdw>
                </a:effectLst>
                <a:latin typeface="Arial" pitchFamily="0" charset="0"/>
              </a:rPr>
              <a:t> Kaynaklar belirlenir.</a:t>
            </a:r>
          </a:p>
          <a:p>
            <a:pPr lvl="0">
              <a:buFontTx/>
              <a:buChar char="•"/>
            </a:pPr>
            <a:endParaRPr lang="en-US">
              <a:effectLst>
                <a:outerShdw algn="tl" blurRad="38100" dir="2700000" dist="38100">
                  <a:srgbClr val="C0C0C0"/>
                </a:outerShdw>
              </a:effectLst>
              <a:latin typeface="Arial" pitchFamily="0" charset="0"/>
            </a:endParaRPr>
          </a:p>
          <a:p>
            <a:pPr lvl="0">
              <a:buFontTx/>
              <a:buChar char="•"/>
            </a:pPr>
            <a:r>
              <a:rPr lang="en-US">
                <a:effectLst>
                  <a:outerShdw algn="tl" blurRad="38100" dir="2700000" dist="38100">
                    <a:srgbClr val="C0C0C0"/>
                  </a:outerShdw>
                </a:effectLst>
                <a:latin typeface="Arial" pitchFamily="0" charset="0"/>
              </a:rPr>
              <a:t> Ne kadar çalışılacağı belirlenir.</a:t>
            </a:r>
          </a:p>
          <a:p>
            <a:pPr lvl="0">
              <a:buFontTx/>
              <a:buChar char="•"/>
            </a:pPr>
            <a:endParaRPr lang="en-US">
              <a:effectLst>
                <a:outerShdw algn="tl" blurRad="38100" dir="2700000" dist="38100">
                  <a:srgbClr val="C0C0C0"/>
                </a:outerShdw>
              </a:effectLst>
              <a:latin typeface="Arial" pitchFamily="0" charset="0"/>
            </a:endParaRPr>
          </a:p>
          <a:p>
            <a:pPr lvl="0">
              <a:buFontTx/>
              <a:buChar char="•"/>
            </a:pPr>
            <a:r>
              <a:rPr lang="en-US">
                <a:effectLst>
                  <a:outerShdw algn="tl" blurRad="38100" dir="2700000" dist="38100">
                    <a:srgbClr val="C0C0C0"/>
                  </a:outerShdw>
                </a:effectLst>
                <a:latin typeface="Arial" pitchFamily="0" charset="0"/>
              </a:rPr>
              <a:t> Hangi sürede çalışılacağı belirlenir.</a:t>
            </a:r>
          </a:p>
          <a:p>
            <a:pPr lvl="0"/>
            <a:endParaRPr>
              <a:latin typeface="Arial" pitchFamily="0" charset="0"/>
            </a:endParaRPr>
          </a:p>
        </p:txBody>
      </p:sp>
    </p:spTree>
  </p:cSld>
  <p:clrMapOvr>
    <a:masterClrMapping/>
  </p:clrMapOvr>
  <p:transition spd="med" advClick="1">
    <p:randomBar dir="vert"/>
  </p:transition>
</p:sld>
</file>

<file path=ppt/slides/slide9.xml><?xml version="1.0" encoding="utf-8"?>
<p:sld xmlns:a="http://schemas.openxmlformats.org/drawingml/2006/main" xmlns:r="http://schemas.openxmlformats.org/officeDocument/2006/relationships" xmlns:p="http://schemas.openxmlformats.org/presentationml/2006/main" showMasterSp="1">
  <p:cSld>
    <p:spTree>
      <p:nvGrpSpPr>
        <p:cNvPr id="73" name=""/>
        <p:cNvGrpSpPr/>
        <p:nvPr/>
      </p:nvGrpSpPr>
      <p:grpSpPr>
        <a:xfrm rot="0">
          <a:off x="0" y="0"/>
          <a:ext cx="0" cy="0"/>
          <a:chOff x="0" y="0"/>
          <a:chExt cx="0" cy="0"/>
        </a:xfrm>
      </p:grpSpPr>
      <p:sp>
        <p:nvSpPr>
          <p:cNvPr id="1048699" name=""/>
          <p:cNvSpPr/>
          <p:nvPr>
            <p:ph type="title" sz="full" idx="0"/>
          </p:nvPr>
        </p:nvSpPr>
        <p:spPr>
          <a:xfrm rot="0">
            <a:off x="611187" y="333375"/>
            <a:ext cx="7273925" cy="720725"/>
          </a:xfrm>
          <a:prstGeom prst="rect"/>
          <a:noFill/>
          <a:ln>
            <a:noFill/>
          </a:ln>
        </p:spPr>
        <p:txBody>
          <a:bodyPr anchor="t" bIns="45720" lIns="91440" rIns="91440" tIns="45720" vert="horz"/>
          <a:lstStyle>
            <a:lvl1pPr algn="ctr" eaLnBrk="1" fontAlgn="base" hangingPunct="1" indent="0" latinLnBrk="1" marL="0" rtl="0">
              <a:lnSpc>
                <a:spcPct val="100000"/>
              </a:lnSpc>
              <a:spcBef>
                <a:spcPct val="0"/>
              </a:spcBef>
              <a:spcAft>
                <a:spcPct val="0"/>
              </a:spcAft>
              <a:buFontTx/>
              <a:buNone/>
              <a:defRPr baseline="0" b="0" sz="4400" i="0" u="none">
                <a:solidFill>
                  <a:schemeClr val="dk1"/>
                </a:solidFill>
                <a:latin typeface="Comic Sans MS" pitchFamily="66" charset="0"/>
                <a:sym typeface="Times New Roman" pitchFamily="18" charset="0"/>
              </a:defRPr>
            </a:lvl1pPr>
          </a:lstStyle>
          <a:p>
            <a:pPr algn="r" lvl="0"/>
            <a:r>
              <a:rPr b="1" sz="1800" lang="en-US">
                <a:solidFill>
                  <a:srgbClr val="FF3300"/>
                </a:solidFill>
              </a:rPr>
              <a:t>BÜTÜN SORUNLAR PLÂNSIZLIKTAN DOĞAR</a:t>
            </a:r>
          </a:p>
        </p:txBody>
      </p:sp>
      <p:sp>
        <p:nvSpPr>
          <p:cNvPr id="1048700" name=""/>
          <p:cNvSpPr/>
          <p:nvPr>
            <p:ph type="body" sz="full" idx="1"/>
          </p:nvPr>
        </p:nvSpPr>
        <p:spPr>
          <a:xfrm rot="0">
            <a:off x="685800" y="1828800"/>
            <a:ext cx="7696200" cy="3657600"/>
          </a:xfrm>
          <a:prstGeom prst="rect"/>
          <a:noFill/>
          <a:ln>
            <a:noFill/>
          </a:ln>
        </p:spPr>
        <p:txBody>
          <a:bodyPr anchor="t" bIns="45720" lIns="91440" rIns="91440" tIns="45720" vert="horz"/>
          <a:lstStyle>
            <a:lvl1pPr algn="l" eaLnBrk="1" fontAlgn="base" hangingPunct="1" indent="-342900" latinLnBrk="1" marL="342900" rtl="0">
              <a:lnSpc>
                <a:spcPct val="100000"/>
              </a:lnSpc>
              <a:spcBef>
                <a:spcPct val="20000"/>
              </a:spcBef>
              <a:spcAft>
                <a:spcPct val="0"/>
              </a:spcAft>
              <a:buSzPct val="100000"/>
              <a:buFontTx/>
              <a:buChar char="•"/>
              <a:defRPr baseline="0" b="0" sz="3200" i="0" u="none">
                <a:solidFill>
                  <a:schemeClr val="dk1"/>
                </a:solidFill>
                <a:latin typeface="Comic Sans MS" pitchFamily="66" charset="0"/>
                <a:sym typeface="Times New Roman" pitchFamily="18" charset="0"/>
              </a:defRPr>
            </a:lvl1pPr>
            <a:lvl2pPr algn="l" eaLnBrk="1" fontAlgn="base" hangingPunct="1" indent="-285750" latinLnBrk="1" marL="742950" rtl="0">
              <a:lnSpc>
                <a:spcPct val="100000"/>
              </a:lnSpc>
              <a:spcBef>
                <a:spcPct val="20000"/>
              </a:spcBef>
              <a:spcAft>
                <a:spcPct val="0"/>
              </a:spcAft>
              <a:buSzPct val="100000"/>
              <a:buFontTx/>
              <a:buChar char="–"/>
              <a:defRPr baseline="0" b="0" sz="2800" i="0" u="none">
                <a:solidFill>
                  <a:schemeClr val="dk1"/>
                </a:solidFill>
                <a:latin typeface="Comic Sans MS" pitchFamily="66" charset="0"/>
                <a:sym typeface="Times New Roman" pitchFamily="18" charset="0"/>
              </a:defRPr>
            </a:lvl2pPr>
            <a:lvl3pPr algn="l" eaLnBrk="1" fontAlgn="base" hangingPunct="1" indent="-228600" latinLnBrk="1" marL="1143000" rtl="0">
              <a:lnSpc>
                <a:spcPct val="100000"/>
              </a:lnSpc>
              <a:spcBef>
                <a:spcPct val="20000"/>
              </a:spcBef>
              <a:spcAft>
                <a:spcPct val="0"/>
              </a:spcAft>
              <a:buSzPct val="100000"/>
              <a:buFontTx/>
              <a:buChar char="•"/>
              <a:defRPr baseline="0" b="0" sz="2400" i="0" u="none">
                <a:solidFill>
                  <a:schemeClr val="dk1"/>
                </a:solidFill>
                <a:latin typeface="Comic Sans MS" pitchFamily="66" charset="0"/>
                <a:sym typeface="Times New Roman" pitchFamily="18" charset="0"/>
              </a:defRPr>
            </a:lvl3pPr>
            <a:lvl4pPr algn="l" eaLnBrk="1" fontAlgn="base" hangingPunct="1" indent="-228600" latinLnBrk="1" marL="1600200" rtl="0">
              <a:lnSpc>
                <a:spcPct val="100000"/>
              </a:lnSpc>
              <a:spcBef>
                <a:spcPct val="20000"/>
              </a:spcBef>
              <a:spcAft>
                <a:spcPct val="0"/>
              </a:spcAft>
              <a:buSzPct val="100000"/>
              <a:buFontTx/>
              <a:buChar char="–"/>
              <a:defRPr baseline="0" b="0" sz="2000" i="0" u="none">
                <a:solidFill>
                  <a:schemeClr val="dk1"/>
                </a:solidFill>
                <a:latin typeface="Comic Sans MS" pitchFamily="66" charset="0"/>
                <a:sym typeface="Times New Roman" pitchFamily="18" charset="0"/>
              </a:defRPr>
            </a:lvl4pPr>
            <a:lvl5pPr algn="l" eaLnBrk="1" fontAlgn="base" hangingPunct="1" indent="-228600" latinLnBrk="1" marL="2057400" rtl="0">
              <a:lnSpc>
                <a:spcPct val="100000"/>
              </a:lnSpc>
              <a:spcBef>
                <a:spcPct val="20000"/>
              </a:spcBef>
              <a:spcAft>
                <a:spcPct val="0"/>
              </a:spcAft>
              <a:buSzPct val="100000"/>
              <a:buFontTx/>
              <a:buChar char="»"/>
              <a:defRPr baseline="0" b="0" sz="2000" i="0" u="none">
                <a:solidFill>
                  <a:schemeClr val="dk1"/>
                </a:solidFill>
                <a:latin typeface="Comic Sans MS" pitchFamily="66" charset="0"/>
                <a:sym typeface="Times New Roman" pitchFamily="18" charset="0"/>
              </a:defRPr>
            </a:lvl5pPr>
          </a:lstStyle>
          <a:p>
            <a:pPr lvl="0">
              <a:lnSpc>
                <a:spcPct val="80000"/>
              </a:lnSpc>
            </a:pPr>
            <a:endParaRPr sz="2000" i="1"/>
          </a:p>
          <a:p>
            <a:pPr lvl="0">
              <a:lnSpc>
                <a:spcPct val="80000"/>
              </a:lnSpc>
              <a:buFontTx/>
              <a:buNone/>
            </a:pPr>
            <a:r>
              <a:rPr sz="2000" lang="en-US"/>
              <a:t>Doktor, Temel'e sormuş: </a:t>
            </a:r>
          </a:p>
          <a:p>
            <a:pPr lvl="0">
              <a:lnSpc>
                <a:spcPct val="80000"/>
              </a:lnSpc>
              <a:buFontTx/>
              <a:buChar char="-"/>
            </a:pPr>
            <a:r>
              <a:rPr sz="2000" lang="en-US"/>
              <a:t>Neyin var? </a:t>
            </a:r>
          </a:p>
          <a:p>
            <a:pPr lvl="0">
              <a:lnSpc>
                <a:spcPct val="80000"/>
              </a:lnSpc>
              <a:buFontTx/>
              <a:buChar char="-"/>
            </a:pPr>
            <a:r>
              <a:rPr sz="2000" lang="en-US"/>
              <a:t>Parmağımı, buraya bastırınca acıyor... </a:t>
            </a:r>
          </a:p>
          <a:p>
            <a:pPr lvl="0">
              <a:lnSpc>
                <a:spcPct val="80000"/>
              </a:lnSpc>
              <a:buFontTx/>
              <a:buChar char="-"/>
            </a:pPr>
            <a:r>
              <a:rPr sz="2000" lang="en-US"/>
              <a:t>Başka?... </a:t>
            </a:r>
          </a:p>
          <a:p>
            <a:pPr lvl="0">
              <a:lnSpc>
                <a:spcPct val="80000"/>
              </a:lnSpc>
              <a:buFontTx/>
              <a:buChar char="-"/>
            </a:pPr>
            <a:r>
              <a:rPr sz="2000" lang="en-US"/>
              <a:t>Parmağımı, şuraya bastırınca da acıyor...</a:t>
            </a:r>
          </a:p>
          <a:p>
            <a:pPr lvl="0">
              <a:lnSpc>
                <a:spcPct val="80000"/>
              </a:lnSpc>
              <a:buFontTx/>
              <a:buNone/>
            </a:pPr>
            <a:r>
              <a:rPr sz="2000" lang="en-US"/>
              <a:t>Doktor bakmış, Temel’in birbirinden ilgisiz bir çok</a:t>
            </a:r>
          </a:p>
          <a:p>
            <a:pPr lvl="0">
              <a:lnSpc>
                <a:spcPct val="80000"/>
              </a:lnSpc>
              <a:buFontTx/>
              <a:buNone/>
            </a:pPr>
            <a:r>
              <a:rPr sz="2000" lang="en-US"/>
              <a:t>yeri birden acıyor. Doktor, uzun tahliller ve yoğun</a:t>
            </a:r>
          </a:p>
          <a:p>
            <a:pPr lvl="0">
              <a:lnSpc>
                <a:spcPct val="80000"/>
              </a:lnSpc>
              <a:buFontTx/>
              <a:buNone/>
            </a:pPr>
            <a:r>
              <a:rPr sz="2000" lang="en-US"/>
              <a:t>muayeneler sonunda nihayet teşhisi koymuş:</a:t>
            </a:r>
          </a:p>
          <a:p>
            <a:pPr lvl="0">
              <a:lnSpc>
                <a:spcPct val="80000"/>
              </a:lnSpc>
              <a:buFontTx/>
              <a:buNone/>
            </a:pPr>
            <a:r>
              <a:rPr sz="2000" lang="en-US"/>
              <a:t>"Parmakta incinme..." </a:t>
            </a:r>
          </a:p>
        </p:txBody>
      </p:sp>
      <p:sp>
        <p:nvSpPr>
          <p:cNvPr id="1048701" name=""/>
          <p:cNvSpPr txBox="1"/>
          <p:nvPr/>
        </p:nvSpPr>
        <p:spPr>
          <a:xfrm rot="0">
            <a:off x="6516687" y="6308725"/>
            <a:ext cx="1968500" cy="274637"/>
          </a:xfrm>
          <a:prstGeom prst="rect"/>
          <a:solidFill>
            <a:srgbClr val="6666FF"/>
          </a:solidFill>
          <a:ln>
            <a:noFill/>
          </a:ln>
        </p:spPr>
        <p:txBody>
          <a:bodyPr anchor="t" bIns="45720" lIns="91440" rIns="91440" tIns="45720" vert="horz">
            <a:spAutoFit/>
          </a:bodyPr>
          <a:lstStyle>
            <a:lvl1pPr algn="l" fontAlgn="base" indent="0" latinLnBrk="1" marL="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1pPr>
            <a:lvl2pPr algn="l" fontAlgn="base" indent="0" latinLnBrk="1" marL="4572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2pPr>
            <a:lvl3pPr algn="l" fontAlgn="base" indent="0" latinLnBrk="1" marL="9144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3pPr>
            <a:lvl4pPr algn="l" fontAlgn="base" indent="0" latinLnBrk="1" marL="13716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4pPr>
            <a:lvl5pPr algn="l" fontAlgn="base" indent="0" latinLnBrk="1" marL="1828800" rtl="0">
              <a:lnSpc>
                <a:spcPct val="100000"/>
              </a:lnSpc>
              <a:spcBef>
                <a:spcPct val="0"/>
              </a:spcBef>
              <a:spcAft>
                <a:spcPct val="0"/>
              </a:spcAft>
              <a:buFontTx/>
              <a:buNone/>
              <a:defRPr baseline="0" b="0" sz="2400" i="0" u="none">
                <a:solidFill>
                  <a:schemeClr val="dk1"/>
                </a:solidFill>
                <a:latin typeface="Times New Roman" pitchFamily="18" charset="0"/>
                <a:sym typeface="Times New Roman" pitchFamily="18" charset="0"/>
              </a:defRPr>
            </a:lvl5pPr>
          </a:lstStyle>
          <a:p>
            <a:pPr algn="ctr" lvl="0"/>
            <a:r>
              <a:rPr sz="1200" lang="en-US">
                <a:solidFill>
                  <a:schemeClr val="lt1"/>
                </a:solidFill>
              </a:rPr>
              <a:t>Plânsızlık </a:t>
            </a:r>
          </a:p>
        </p:txBody>
      </p:sp>
    </p:spTree>
  </p:cSld>
  <p:clrMapOvr>
    <a:masterClrMapping/>
  </p:clrMapOvr>
  <p:transition spd="med" advClick="1">
    <p:randomBar dir="vert"/>
  </p:transition>
</p:sld>
</file>

<file path=ppt/theme/theme1.xml><?xml version="1.0" encoding="utf-8"?>
<a:theme xmlns:a="http://schemas.openxmlformats.org/drawingml/2006/main" name="Office 主题">
  <a:themeElements>
    <a:clrScheme name="Default Color Scheme">
      <a:dk1>
        <a:srgbClr val="FFFFFF"/>
      </a:dk1>
      <a:lt1>
        <a:srgbClr val="000066"/>
      </a:lt1>
      <a:dk2>
        <a:srgbClr val="FFFFCC"/>
      </a:dk2>
      <a:lt2>
        <a:srgbClr val="FFFFFF"/>
      </a:lt2>
      <a:accent1>
        <a:srgbClr val="0078F0"/>
      </a:accent1>
      <a:accent2>
        <a:srgbClr val="CCECFF"/>
      </a:accent2>
      <a:accent3>
        <a:srgbClr val="AAAAB9"/>
      </a:accent3>
      <a:accent4>
        <a:srgbClr val="DCDCDC"/>
      </a:accent4>
      <a:accent5>
        <a:srgbClr val="AABEF6"/>
      </a:accent5>
      <a:accent6>
        <a:srgbClr val="B7D3E5"/>
      </a:accent6>
      <a:hlink>
        <a:srgbClr val="3399FF"/>
      </a:hlink>
      <a:folHlink>
        <a:srgbClr val="FF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Default Color Scheme 1">
        <a:dk1>
          <a:srgbClr val="FFFFFF"/>
        </a:dk1>
        <a:lt1>
          <a:srgbClr val="000000"/>
        </a:lt1>
        <a:dk2>
          <a:srgbClr val="C0C0C0"/>
        </a:dk2>
        <a:lt2>
          <a:srgbClr val="FFFFFF"/>
        </a:lt2>
        <a:accent1>
          <a:srgbClr val="FF3300"/>
        </a:accent1>
        <a:accent2>
          <a:srgbClr val="666699"/>
        </a:accent2>
        <a:accent3>
          <a:srgbClr val="AAAAAA"/>
        </a:accent3>
        <a:accent4>
          <a:srgbClr val="DCDCDC"/>
        </a:accent4>
        <a:accent5>
          <a:srgbClr val="FFADAA"/>
        </a:accent5>
        <a:accent6>
          <a:srgbClr val="5B5B89"/>
        </a:accent6>
        <a:hlink>
          <a:srgbClr val="FFFF99"/>
        </a:hlink>
        <a:folHlink>
          <a:srgbClr val="FF9900"/>
        </a:folHlink>
      </a:clrScheme>
    </a:extraClrScheme>
    <a:extraClrScheme>
      <a:clrScheme name="Default Color Scheme 2">
        <a:dk1>
          <a:srgbClr val="FFFFFF"/>
        </a:dk1>
        <a:lt1>
          <a:srgbClr val="400040"/>
        </a:lt1>
        <a:dk2>
          <a:srgbClr val="CC99FF"/>
        </a:dk2>
        <a:lt2>
          <a:srgbClr val="FFFFFF"/>
        </a:lt2>
        <a:accent1>
          <a:srgbClr val="FF66FF"/>
        </a:accent1>
        <a:accent2>
          <a:srgbClr val="CC00CC"/>
        </a:accent2>
        <a:accent3>
          <a:srgbClr val="B0AAB0"/>
        </a:accent3>
        <a:accent4>
          <a:srgbClr val="DCDCDC"/>
        </a:accent4>
        <a:accent5>
          <a:srgbClr val="FFB9FF"/>
        </a:accent5>
        <a:accent6>
          <a:srgbClr val="B700B7"/>
        </a:accent6>
        <a:hlink>
          <a:srgbClr val="FF7C80"/>
        </a:hlink>
        <a:folHlink>
          <a:srgbClr val="990099"/>
        </a:folHlink>
      </a:clrScheme>
    </a:extraClrScheme>
    <a:extraClrScheme>
      <a:clrScheme name="Default Color Scheme 3">
        <a:dk1>
          <a:srgbClr val="FFFFFF"/>
        </a:dk1>
        <a:lt1>
          <a:srgbClr val="34022D"/>
        </a:lt1>
        <a:dk2>
          <a:srgbClr val="CC99FF"/>
        </a:dk2>
        <a:lt2>
          <a:srgbClr val="FFFFFF"/>
        </a:lt2>
        <a:accent1>
          <a:srgbClr val="775EC8"/>
        </a:accent1>
        <a:accent2>
          <a:srgbClr val="9933FF"/>
        </a:accent2>
        <a:accent3>
          <a:srgbClr val="ADAAAC"/>
        </a:accent3>
        <a:accent4>
          <a:srgbClr val="DCDCDC"/>
        </a:accent4>
        <a:accent5>
          <a:srgbClr val="BEB6E0"/>
        </a:accent5>
        <a:accent6>
          <a:srgbClr val="892DE5"/>
        </a:accent6>
        <a:hlink>
          <a:srgbClr val="993366"/>
        </a:hlink>
        <a:folHlink>
          <a:srgbClr val="969696"/>
        </a:folHlink>
      </a:clrScheme>
    </a:extraClrScheme>
    <a:extraClrScheme>
      <a:clrScheme name="Default Color Scheme 4">
        <a:dk1>
          <a:srgbClr val="FFFFFF"/>
        </a:dk1>
        <a:lt1>
          <a:srgbClr val="000066"/>
        </a:lt1>
        <a:dk2>
          <a:srgbClr val="FFFFCC"/>
        </a:dk2>
        <a:lt2>
          <a:srgbClr val="FFFFFF"/>
        </a:lt2>
        <a:accent1>
          <a:srgbClr val="0078F0"/>
        </a:accent1>
        <a:accent2>
          <a:srgbClr val="CCECFF"/>
        </a:accent2>
        <a:accent3>
          <a:srgbClr val="AAAAB9"/>
        </a:accent3>
        <a:accent4>
          <a:srgbClr val="DCDCDC"/>
        </a:accent4>
        <a:accent5>
          <a:srgbClr val="AABEF6"/>
        </a:accent5>
        <a:accent6>
          <a:srgbClr val="B7D3E5"/>
        </a:accent6>
        <a:hlink>
          <a:srgbClr val="3399FF"/>
        </a:hlink>
        <a:folHlink>
          <a:srgbClr val="FFCC00"/>
        </a:folHlink>
      </a:clrScheme>
    </a:extraClrScheme>
    <a:extraClrScheme>
      <a:clrScheme name="Default Color Scheme 5">
        <a:dk1>
          <a:srgbClr val="FFFFFF"/>
        </a:dk1>
        <a:lt1>
          <a:srgbClr val="4E009C"/>
        </a:lt1>
        <a:dk2>
          <a:srgbClr val="00FFFF"/>
        </a:dk2>
        <a:lt2>
          <a:srgbClr val="FFFFFF"/>
        </a:lt2>
        <a:accent1>
          <a:srgbClr val="00A8A4"/>
        </a:accent1>
        <a:accent2>
          <a:srgbClr val="3399FF"/>
        </a:accent2>
        <a:accent3>
          <a:srgbClr val="B3AACB"/>
        </a:accent3>
        <a:accent4>
          <a:srgbClr val="DCDCDC"/>
        </a:accent4>
        <a:accent5>
          <a:srgbClr val="AAD0CF"/>
        </a:accent5>
        <a:accent6>
          <a:srgbClr val="2D89E5"/>
        </a:accent6>
        <a:hlink>
          <a:srgbClr val="FFFFCC"/>
        </a:hlink>
        <a:folHlink>
          <a:srgbClr val="FFCC00"/>
        </a:folHlink>
      </a:clrScheme>
    </a:extraClrScheme>
    <a:extraClrScheme>
      <a:clrScheme name="Default Color Scheme 6">
        <a:dk1>
          <a:srgbClr val="FFFFFF"/>
        </a:dk1>
        <a:lt1>
          <a:srgbClr val="003300"/>
        </a:lt1>
        <a:dk2>
          <a:srgbClr val="CCCC33"/>
        </a:dk2>
        <a:lt2>
          <a:srgbClr val="FFFFCC"/>
        </a:lt2>
        <a:accent1>
          <a:srgbClr val="008000"/>
        </a:accent1>
        <a:accent2>
          <a:srgbClr val="669900"/>
        </a:accent2>
        <a:accent3>
          <a:srgbClr val="AAADAA"/>
        </a:accent3>
        <a:accent4>
          <a:srgbClr val="DCDCDC"/>
        </a:accent4>
        <a:accent5>
          <a:srgbClr val="AAC1AA"/>
        </a:accent5>
        <a:accent6>
          <a:srgbClr val="5B8900"/>
        </a:accent6>
        <a:hlink>
          <a:srgbClr val="FFCC00"/>
        </a:hlink>
        <a:folHlink>
          <a:srgbClr val="CC9900"/>
        </a:folHlink>
      </a:clrScheme>
    </a:extraClrScheme>
    <a:extraClrScheme>
      <a:clrScheme name="Default Color Scheme 7">
        <a:dk1>
          <a:srgbClr val="FFFFFF"/>
        </a:dk1>
        <a:lt1>
          <a:srgbClr val="800000"/>
        </a:lt1>
        <a:dk2>
          <a:srgbClr val="CCCC99"/>
        </a:dk2>
        <a:lt2>
          <a:srgbClr val="FFFFFF"/>
        </a:lt2>
        <a:accent1>
          <a:srgbClr val="CC9900"/>
        </a:accent1>
        <a:accent2>
          <a:srgbClr val="996633"/>
        </a:accent2>
        <a:accent3>
          <a:srgbClr val="C1AAAA"/>
        </a:accent3>
        <a:accent4>
          <a:srgbClr val="DCDCDC"/>
        </a:accent4>
        <a:accent5>
          <a:srgbClr val="E2CAAA"/>
        </a:accent5>
        <a:accent6>
          <a:srgbClr val="895B2D"/>
        </a:accent6>
        <a:hlink>
          <a:srgbClr val="FFFFCC"/>
        </a:hlink>
        <a:folHlink>
          <a:srgbClr val="DDD800"/>
        </a:folHlink>
      </a:clrScheme>
    </a:extraClrScheme>
    <a:extraClrScheme>
      <a:clrScheme name="Default Color Scheme 8">
        <a:dk1>
          <a:srgbClr val="204162"/>
        </a:dk1>
        <a:lt1>
          <a:srgbClr val="FFFFFF"/>
        </a:lt1>
        <a:dk2>
          <a:srgbClr val="003300"/>
        </a:dk2>
        <a:lt2>
          <a:srgbClr val="204162"/>
        </a:lt2>
        <a:accent1>
          <a:srgbClr val="99CC00"/>
        </a:accent1>
        <a:accent2>
          <a:srgbClr val="336633"/>
        </a:accent2>
        <a:accent3>
          <a:srgbClr val="FFFFFF"/>
        </a:accent3>
        <a:accent4>
          <a:srgbClr val="1A3753"/>
        </a:accent4>
        <a:accent5>
          <a:srgbClr val="CAE2AA"/>
        </a:accent5>
        <a:accent6>
          <a:srgbClr val="2D5B2D"/>
        </a:accent6>
        <a:hlink>
          <a:srgbClr val="6666FF"/>
        </a:hlink>
        <a:folHlink>
          <a:srgbClr val="C5C248"/>
        </a:folHlink>
      </a:clrScheme>
    </a:extraClrScheme>
    <a:extraClrScheme>
      <a:clrScheme name="Default Color Scheme 9">
        <a:dk1>
          <a:srgbClr val="000000"/>
        </a:dk1>
        <a:lt1>
          <a:srgbClr val="FFFFFF"/>
        </a:lt1>
        <a:dk2>
          <a:srgbClr val="000066"/>
        </a:dk2>
        <a:lt2>
          <a:srgbClr val="1C1C34"/>
        </a:lt2>
        <a:accent1>
          <a:srgbClr val="DDDDDD"/>
        </a:accent1>
        <a:accent2>
          <a:srgbClr val="6699CC"/>
        </a:accent2>
        <a:accent3>
          <a:srgbClr val="FFFFFF"/>
        </a:accent3>
        <a:accent4>
          <a:srgbClr val="000000"/>
        </a:accent4>
        <a:accent5>
          <a:srgbClr val="EBEBEB"/>
        </a:accent5>
        <a:accent6>
          <a:srgbClr val="5B89B7"/>
        </a:accent6>
        <a:hlink>
          <a:srgbClr val="005A58"/>
        </a:hlink>
        <a:folHlink>
          <a:srgbClr val="808000"/>
        </a:folHlink>
      </a:clrScheme>
    </a:extraClrScheme>
  </a:extraClrSchemeLst>
</a:theme>
</file>

<file path=ppt/theme/theme2.xml><?xml version="1.0" encoding="utf-8"?>
<a:theme xmlns:a="http://schemas.openxmlformats.org/drawingml/2006/main" name="Office 主题">
  <a:themeElements>
    <a:clrScheme name="Default Color Scheme">
      <a:dk1>
        <a:srgbClr val="FFFFFF"/>
      </a:dk1>
      <a:lt1>
        <a:srgbClr val="800000"/>
      </a:lt1>
      <a:dk2>
        <a:srgbClr val="602000"/>
      </a:dk2>
      <a:lt2>
        <a:srgbClr val="FFFFCC"/>
      </a:lt2>
      <a:accent1>
        <a:srgbClr val="FF3300"/>
      </a:accent1>
      <a:accent2>
        <a:srgbClr val="000000"/>
      </a:accent2>
      <a:accent3>
        <a:srgbClr val="C1AAAA"/>
      </a:accent3>
      <a:accent4>
        <a:srgbClr val="DCDCDC"/>
      </a:accent4>
      <a:accent5>
        <a:srgbClr val="FFADAA"/>
      </a:accent5>
      <a:accent6>
        <a:srgbClr val="000000"/>
      </a:accent6>
      <a:hlink>
        <a:srgbClr val="EBF25A"/>
      </a:hlink>
      <a:folHlink>
        <a:srgbClr val="F2AA68"/>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Default Color Scheme 1">
        <a:dk1>
          <a:srgbClr val="FFFFFF"/>
        </a:dk1>
        <a:lt1>
          <a:srgbClr val="800000"/>
        </a:lt1>
        <a:dk2>
          <a:srgbClr val="602000"/>
        </a:dk2>
        <a:lt2>
          <a:srgbClr val="FFFFCC"/>
        </a:lt2>
        <a:accent1>
          <a:srgbClr val="FF3300"/>
        </a:accent1>
        <a:accent2>
          <a:srgbClr val="000000"/>
        </a:accent2>
        <a:accent3>
          <a:srgbClr val="C1AAAA"/>
        </a:accent3>
        <a:accent4>
          <a:srgbClr val="DCDCDC"/>
        </a:accent4>
        <a:accent5>
          <a:srgbClr val="FFADAA"/>
        </a:accent5>
        <a:accent6>
          <a:srgbClr val="000000"/>
        </a:accent6>
        <a:hlink>
          <a:srgbClr val="EBF25A"/>
        </a:hlink>
        <a:folHlink>
          <a:srgbClr val="F2AA68"/>
        </a:folHlink>
      </a:clrScheme>
    </a:extraClrScheme>
    <a:extraClrScheme>
      <a:clrScheme name="Default Color Scheme 2">
        <a:dk1>
          <a:srgbClr val="FFFFFF"/>
        </a:dk1>
        <a:lt1>
          <a:srgbClr val="000099"/>
        </a:lt1>
        <a:dk2>
          <a:srgbClr val="000066"/>
        </a:dk2>
        <a:lt2>
          <a:srgbClr val="D8F6F8"/>
        </a:lt2>
        <a:accent1>
          <a:srgbClr val="0099FF"/>
        </a:accent1>
        <a:accent2>
          <a:srgbClr val="00003A"/>
        </a:accent2>
        <a:accent3>
          <a:srgbClr val="AAAACA"/>
        </a:accent3>
        <a:accent4>
          <a:srgbClr val="DCDCDC"/>
        </a:accent4>
        <a:accent5>
          <a:srgbClr val="AACAFF"/>
        </a:accent5>
        <a:accent6>
          <a:srgbClr val="000033"/>
        </a:accent6>
        <a:hlink>
          <a:srgbClr val="DDD925"/>
        </a:hlink>
        <a:folHlink>
          <a:srgbClr val="72C676"/>
        </a:folHlink>
      </a:clrScheme>
    </a:extraClrScheme>
    <a:extraClrScheme>
      <a:clrScheme name="Default Color Scheme 3">
        <a:dk1>
          <a:srgbClr val="FFFFFF"/>
        </a:dk1>
        <a:lt1>
          <a:srgbClr val="660066"/>
        </a:lt1>
        <a:dk2>
          <a:srgbClr val="4C3D57"/>
        </a:dk2>
        <a:lt2>
          <a:srgbClr val="FDFBE3"/>
        </a:lt2>
        <a:accent1>
          <a:srgbClr val="976C9E"/>
        </a:accent1>
        <a:accent2>
          <a:srgbClr val="1E1822"/>
        </a:accent2>
        <a:accent3>
          <a:srgbClr val="B9AAB9"/>
        </a:accent3>
        <a:accent4>
          <a:srgbClr val="DCDCDC"/>
        </a:accent4>
        <a:accent5>
          <a:srgbClr val="C9BACC"/>
        </a:accent5>
        <a:accent6>
          <a:srgbClr val="1A151E"/>
        </a:accent6>
        <a:hlink>
          <a:srgbClr val="D8C460"/>
        </a:hlink>
        <a:folHlink>
          <a:srgbClr val="C3C2BD"/>
        </a:folHlink>
      </a:clrScheme>
    </a:extraClrScheme>
    <a:extraClrScheme>
      <a:clrScheme name="Default Color Scheme 4">
        <a:dk1>
          <a:srgbClr val="FFFFFF"/>
        </a:dk1>
        <a:lt1>
          <a:srgbClr val="008000"/>
        </a:lt1>
        <a:dk2>
          <a:srgbClr val="334D3F"/>
        </a:dk2>
        <a:lt2>
          <a:srgbClr val="D3F1DB"/>
        </a:lt2>
        <a:accent1>
          <a:srgbClr val="4A6D84"/>
        </a:accent1>
        <a:accent2>
          <a:srgbClr val="213329"/>
        </a:accent2>
        <a:accent3>
          <a:srgbClr val="AAC1AA"/>
        </a:accent3>
        <a:accent4>
          <a:srgbClr val="DCDCDC"/>
        </a:accent4>
        <a:accent5>
          <a:srgbClr val="B2BBC2"/>
        </a:accent5>
        <a:accent6>
          <a:srgbClr val="1D2D24"/>
        </a:accent6>
        <a:hlink>
          <a:srgbClr val="F0B100"/>
        </a:hlink>
        <a:folHlink>
          <a:srgbClr val="C37103"/>
        </a:folHlink>
      </a:clrScheme>
    </a:extraClrScheme>
    <a:extraClrScheme>
      <a:clrScheme name="Default Color Scheme 5">
        <a:dk1>
          <a:srgbClr val="FFFFFF"/>
        </a:dk1>
        <a:lt1>
          <a:srgbClr val="6D8771"/>
        </a:lt1>
        <a:dk2>
          <a:srgbClr val="566858"/>
        </a:dk2>
        <a:lt2>
          <a:srgbClr val="ECECB2"/>
        </a:lt2>
        <a:accent1>
          <a:srgbClr val="76A571"/>
        </a:accent1>
        <a:accent2>
          <a:srgbClr val="465648"/>
        </a:accent2>
        <a:accent3>
          <a:srgbClr val="BBC3BC"/>
        </a:accent3>
        <a:accent4>
          <a:srgbClr val="DCDCDC"/>
        </a:accent4>
        <a:accent5>
          <a:srgbClr val="BDCFBC"/>
        </a:accent5>
        <a:accent6>
          <a:srgbClr val="3E4C40"/>
        </a:accent6>
        <a:hlink>
          <a:srgbClr val="FFDC0B"/>
        </a:hlink>
        <a:folHlink>
          <a:srgbClr val="FC9916"/>
        </a:folHlink>
      </a:clrScheme>
    </a:extraClrScheme>
    <a:extraClrScheme>
      <a:clrScheme name="Default Color Scheme 6">
        <a:dk1>
          <a:srgbClr val="FFFFFF"/>
        </a:dk1>
        <a:lt1>
          <a:srgbClr val="0D8784"/>
        </a:lt1>
        <a:dk2>
          <a:srgbClr val="0A6866"/>
        </a:dk2>
        <a:lt2>
          <a:srgbClr val="B8DEC6"/>
        </a:lt2>
        <a:accent1>
          <a:srgbClr val="3C7652"/>
        </a:accent1>
        <a:accent2>
          <a:srgbClr val="005250"/>
        </a:accent2>
        <a:accent3>
          <a:srgbClr val="AAC3C2"/>
        </a:accent3>
        <a:accent4>
          <a:srgbClr val="DCDCDC"/>
        </a:accent4>
        <a:accent5>
          <a:srgbClr val="AFBDB3"/>
        </a:accent5>
        <a:accent6>
          <a:srgbClr val="004947"/>
        </a:accent6>
        <a:hlink>
          <a:srgbClr val="00E0A5"/>
        </a:hlink>
        <a:folHlink>
          <a:srgbClr val="00CCFF"/>
        </a:folHlink>
      </a:clrScheme>
    </a:extraClrScheme>
    <a:extraClrScheme>
      <a:clrScheme name="Default Color Scheme 7">
        <a:dk1>
          <a:srgbClr val="FFFFFF"/>
        </a:dk1>
        <a:lt1>
          <a:srgbClr val="6E87AC"/>
        </a:lt1>
        <a:dk2>
          <a:srgbClr val="50688C"/>
        </a:dk2>
        <a:lt2>
          <a:srgbClr val="FFFFFF"/>
        </a:lt2>
        <a:accent1>
          <a:srgbClr val="376EA5"/>
        </a:accent1>
        <a:accent2>
          <a:srgbClr val="445876"/>
        </a:accent2>
        <a:accent3>
          <a:srgbClr val="BBC3D2"/>
        </a:accent3>
        <a:accent4>
          <a:srgbClr val="DCDCDC"/>
        </a:accent4>
        <a:accent5>
          <a:srgbClr val="AEBBCF"/>
        </a:accent5>
        <a:accent6>
          <a:srgbClr val="3C4E69"/>
        </a:accent6>
        <a:hlink>
          <a:srgbClr val="66CCFF"/>
        </a:hlink>
        <a:folHlink>
          <a:srgbClr val="CCCCFF"/>
        </a:folHlink>
      </a:clrScheme>
    </a:extraClrScheme>
    <a:extraClrScheme>
      <a:clrScheme name="Default Color Scheme 8">
        <a:dk1>
          <a:srgbClr val="000000"/>
        </a:dk1>
        <a:lt1>
          <a:srgbClr val="DDDCC5"/>
        </a:lt1>
        <a:dk2>
          <a:srgbClr val="C9C6A5"/>
        </a:dk2>
        <a:lt2>
          <a:srgbClr val="000000"/>
        </a:lt2>
        <a:accent1>
          <a:srgbClr val="C0C0C0"/>
        </a:accent1>
        <a:accent2>
          <a:srgbClr val="B0AC90"/>
        </a:accent2>
        <a:accent3>
          <a:srgbClr val="EBEADE"/>
        </a:accent3>
        <a:accent4>
          <a:srgbClr val="000000"/>
        </a:accent4>
        <a:accent5>
          <a:srgbClr val="DCDCDC"/>
        </a:accent5>
        <a:accent6>
          <a:srgbClr val="9D9A81"/>
        </a:accent6>
        <a:hlink>
          <a:srgbClr val="666699"/>
        </a:hlink>
        <a:folHlink>
          <a:srgbClr val="905C80"/>
        </a:folHlink>
      </a:clrScheme>
    </a:extraClrScheme>
    <a:extraClrScheme>
      <a:clrScheme name="Default Color Scheme 9">
        <a:dk1>
          <a:srgbClr val="000000"/>
        </a:dk1>
        <a:lt1>
          <a:srgbClr val="FFFFFF"/>
        </a:lt1>
        <a:dk2>
          <a:srgbClr val="DDDDDD"/>
        </a:dk2>
        <a:lt2>
          <a:srgbClr val="000099"/>
        </a:lt2>
        <a:accent1>
          <a:srgbClr val="C6D4D4"/>
        </a:accent1>
        <a:accent2>
          <a:srgbClr val="C0C0C0"/>
        </a:accent2>
        <a:accent3>
          <a:srgbClr val="FFFFFF"/>
        </a:accent3>
        <a:accent4>
          <a:srgbClr val="000000"/>
        </a:accent4>
        <a:accent5>
          <a:srgbClr val="DFE6E6"/>
        </a:accent5>
        <a:accent6>
          <a:srgbClr val="ACACAC"/>
        </a:accent6>
        <a:hlink>
          <a:srgbClr val="6600FF"/>
        </a:hlink>
        <a:folHlink>
          <a:srgbClr val="9900CC"/>
        </a:folHlink>
      </a:clrScheme>
    </a:extraClrScheme>
  </a:extraClrSchemeLst>
</a:theme>
</file>

<file path=ppt/theme/theme3.xml><?xml version="1.0" encoding="utf-8"?>
<a:theme xmlns:a="http://schemas.openxmlformats.org/drawingml/2006/main" name="Office 主题">
  <a:themeElements>
    <a:clrScheme name="Default Color Scheme">
      <a:dk1>
        <a:srgbClr val="FFFFFF"/>
      </a:dk1>
      <a:lt1>
        <a:srgbClr val="000000"/>
      </a:lt1>
      <a:dk2>
        <a:srgbClr val="800000"/>
      </a:dk2>
      <a:lt2>
        <a:srgbClr val="FFFFCC"/>
      </a:lt2>
      <a:accent1>
        <a:srgbClr val="777777"/>
      </a:accent1>
      <a:accent2>
        <a:srgbClr val="0033CC"/>
      </a:accent2>
      <a:accent3>
        <a:srgbClr val="AAAAAA"/>
      </a:accent3>
      <a:accent4>
        <a:srgbClr val="DCDCDC"/>
      </a:accent4>
      <a:accent5>
        <a:srgbClr val="BEBEBE"/>
      </a:accent5>
      <a:accent6>
        <a:srgbClr val="002DB7"/>
      </a:accent6>
      <a:hlink>
        <a:srgbClr val="800000"/>
      </a:hlink>
      <a:folHlink>
        <a:srgbClr val="660066"/>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Default Color Scheme 1">
        <a:dk1>
          <a:srgbClr val="FFFFFF"/>
        </a:dk1>
        <a:lt1>
          <a:srgbClr val="000000"/>
        </a:lt1>
        <a:dk2>
          <a:srgbClr val="800000"/>
        </a:dk2>
        <a:lt2>
          <a:srgbClr val="FFFFCC"/>
        </a:lt2>
        <a:accent1>
          <a:srgbClr val="777777"/>
        </a:accent1>
        <a:accent2>
          <a:srgbClr val="0033CC"/>
        </a:accent2>
        <a:accent3>
          <a:srgbClr val="AAAAAA"/>
        </a:accent3>
        <a:accent4>
          <a:srgbClr val="DCDCDC"/>
        </a:accent4>
        <a:accent5>
          <a:srgbClr val="BEBEBE"/>
        </a:accent5>
        <a:accent6>
          <a:srgbClr val="002DB7"/>
        </a:accent6>
        <a:hlink>
          <a:srgbClr val="800000"/>
        </a:hlink>
        <a:folHlink>
          <a:srgbClr val="660066"/>
        </a:folHlink>
      </a:clrScheme>
    </a:extraClrScheme>
    <a:extraClrScheme>
      <a:clrScheme name="Default Color Scheme 2">
        <a:dk1>
          <a:srgbClr val="009999"/>
        </a:dk1>
        <a:lt1>
          <a:srgbClr val="FFFFFF"/>
        </a:lt1>
        <a:dk2>
          <a:srgbClr val="010000"/>
        </a:dk2>
        <a:lt2>
          <a:srgbClr val="336699"/>
        </a:lt2>
        <a:accent1>
          <a:srgbClr val="CCECFF"/>
        </a:accent1>
        <a:accent2>
          <a:srgbClr val="FFFFCC"/>
        </a:accent2>
        <a:accent3>
          <a:srgbClr val="FFFFFF"/>
        </a:accent3>
        <a:accent4>
          <a:srgbClr val="008383"/>
        </a:accent4>
        <a:accent5>
          <a:srgbClr val="E2F4FF"/>
        </a:accent5>
        <a:accent6>
          <a:srgbClr val="E5E5B7"/>
        </a:accent6>
        <a:hlink>
          <a:srgbClr val="FF9966"/>
        </a:hlink>
        <a:folHlink>
          <a:srgbClr val="FFCC66"/>
        </a:folHlink>
      </a:clrScheme>
    </a:extraClrScheme>
    <a:extraClrScheme>
      <a:clrScheme name="Default Color Scheme 3">
        <a:dk1>
          <a:srgbClr val="000000"/>
        </a:dk1>
        <a:lt1>
          <a:srgbClr val="FFFFFF"/>
        </a:lt1>
        <a:dk2>
          <a:srgbClr val="CBCBCB"/>
        </a:dk2>
        <a:lt2>
          <a:srgbClr val="000000"/>
        </a:lt2>
        <a:accent1>
          <a:srgbClr val="C0C0C0"/>
        </a:accent1>
        <a:accent2>
          <a:srgbClr val="DDDDDD"/>
        </a:accent2>
        <a:accent3>
          <a:srgbClr val="FFFFFF"/>
        </a:accent3>
        <a:accent4>
          <a:srgbClr val="000000"/>
        </a:accent4>
        <a:accent5>
          <a:srgbClr val="DCDCDC"/>
        </a:accent5>
        <a:accent6>
          <a:srgbClr val="C6C6C6"/>
        </a:accent6>
        <a:hlink>
          <a:srgbClr val="5F5F5F"/>
        </a:hlink>
        <a:folHlink>
          <a:srgbClr val="DDDDDD"/>
        </a:folHlink>
      </a:clrScheme>
    </a:extraClrScheme>
  </a:extraClrSchemeLst>
</a:theme>
</file>

<file path=ppt/theme/theme4.xml><?xml version="1.0" encoding="utf-8"?>
<a:theme xmlns:a="http://schemas.openxmlformats.org/drawingml/2006/main" name="Office 主题">
  <a:themeElements>
    <a:clrScheme name="Default Color Scheme">
      <a:dk1>
        <a:srgbClr val="000000"/>
      </a:dk1>
      <a:lt1>
        <a:srgbClr val="FFFFFF"/>
      </a:lt1>
      <a:dk2>
        <a:srgbClr val="FFB800"/>
      </a:dk2>
      <a:lt2>
        <a:srgbClr val="FF0000"/>
      </a:lt2>
      <a:accent1>
        <a:srgbClr val="FFEF66"/>
      </a:accent1>
      <a:accent2>
        <a:srgbClr val="000000"/>
      </a:accent2>
      <a:accent3>
        <a:srgbClr val="FFFFFF"/>
      </a:accent3>
      <a:accent4>
        <a:srgbClr val="000000"/>
      </a:accent4>
      <a:accent5>
        <a:srgbClr val="FFF5B9"/>
      </a:accent5>
      <a:accent6>
        <a:srgbClr val="000000"/>
      </a:accent6>
      <a:hlink>
        <a:srgbClr val="00B200"/>
      </a:hlink>
      <a:folHlink>
        <a:srgbClr val="703DFF"/>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Default Color Scheme 1">
        <a:dk1>
          <a:srgbClr val="000000"/>
        </a:dk1>
        <a:lt1>
          <a:srgbClr val="FFFFFF"/>
        </a:lt1>
        <a:dk2>
          <a:srgbClr val="FFB800"/>
        </a:dk2>
        <a:lt2>
          <a:srgbClr val="FF0000"/>
        </a:lt2>
        <a:accent1>
          <a:srgbClr val="FFEF66"/>
        </a:accent1>
        <a:accent2>
          <a:srgbClr val="000000"/>
        </a:accent2>
        <a:accent3>
          <a:srgbClr val="FFFFFF"/>
        </a:accent3>
        <a:accent4>
          <a:srgbClr val="000000"/>
        </a:accent4>
        <a:accent5>
          <a:srgbClr val="FFF5B9"/>
        </a:accent5>
        <a:accent6>
          <a:srgbClr val="000000"/>
        </a:accent6>
        <a:hlink>
          <a:srgbClr val="00B200"/>
        </a:hlink>
        <a:folHlink>
          <a:srgbClr val="703DFF"/>
        </a:folHlink>
      </a:clrScheme>
    </a:extraClrScheme>
    <a:extraClrScheme>
      <a:clrScheme name="Default Color Scheme 2">
        <a:dk1>
          <a:srgbClr val="000000"/>
        </a:dk1>
        <a:lt1>
          <a:srgbClr val="FFFFFF"/>
        </a:lt1>
        <a:dk2>
          <a:srgbClr val="99CCFF"/>
        </a:dk2>
        <a:lt2>
          <a:srgbClr val="000000"/>
        </a:lt2>
        <a:accent1>
          <a:srgbClr val="CCCCFF"/>
        </a:accent1>
        <a:accent2>
          <a:srgbClr val="000066"/>
        </a:accent2>
        <a:accent3>
          <a:srgbClr val="FFFFFF"/>
        </a:accent3>
        <a:accent4>
          <a:srgbClr val="000000"/>
        </a:accent4>
        <a:accent5>
          <a:srgbClr val="E2E2FF"/>
        </a:accent5>
        <a:accent6>
          <a:srgbClr val="00005B"/>
        </a:accent6>
        <a:hlink>
          <a:srgbClr val="00B200"/>
        </a:hlink>
        <a:folHlink>
          <a:srgbClr val="CCFF33"/>
        </a:folHlink>
      </a:clrScheme>
    </a:extraClrScheme>
    <a:extraClrScheme>
      <a:clrScheme name="Default Color Scheme 3">
        <a:dk1>
          <a:srgbClr val="000000"/>
        </a:dk1>
        <a:lt1>
          <a:srgbClr val="FFFFFF"/>
        </a:lt1>
        <a:dk2>
          <a:srgbClr val="3399FF"/>
        </a:dk2>
        <a:lt2>
          <a:srgbClr val="000000"/>
        </a:lt2>
        <a:accent1>
          <a:srgbClr val="CCECFF"/>
        </a:accent1>
        <a:accent2>
          <a:srgbClr val="008080"/>
        </a:accent2>
        <a:accent3>
          <a:srgbClr val="FFFFFF"/>
        </a:accent3>
        <a:accent4>
          <a:srgbClr val="000000"/>
        </a:accent4>
        <a:accent5>
          <a:srgbClr val="E2F4FF"/>
        </a:accent5>
        <a:accent6>
          <a:srgbClr val="007272"/>
        </a:accent6>
        <a:hlink>
          <a:srgbClr val="009999"/>
        </a:hlink>
        <a:folHlink>
          <a:srgbClr val="3366CC"/>
        </a:folHlink>
      </a:clrScheme>
    </a:extraClrScheme>
    <a:extraClrScheme>
      <a:clrScheme name="Default Color Scheme 4">
        <a:dk1>
          <a:srgbClr val="FFFFFF"/>
        </a:dk1>
        <a:lt1>
          <a:srgbClr val="336600"/>
        </a:lt1>
        <a:dk2>
          <a:srgbClr val="808000"/>
        </a:dk2>
        <a:lt2>
          <a:srgbClr val="FFFFFF"/>
        </a:lt2>
        <a:accent1>
          <a:srgbClr val="99CC00"/>
        </a:accent1>
        <a:accent2>
          <a:srgbClr val="003300"/>
        </a:accent2>
        <a:accent3>
          <a:srgbClr val="ADB9AA"/>
        </a:accent3>
        <a:accent4>
          <a:srgbClr val="DCDCDC"/>
        </a:accent4>
        <a:accent5>
          <a:srgbClr val="CAE2AA"/>
        </a:accent5>
        <a:accent6>
          <a:srgbClr val="002D00"/>
        </a:accent6>
        <a:hlink>
          <a:srgbClr val="CCCC00"/>
        </a:hlink>
        <a:folHlink>
          <a:srgbClr val="CCFF33"/>
        </a:folHlink>
      </a:clrScheme>
    </a:extraClrScheme>
    <a:extraClrScheme>
      <a:clrScheme name="Default Color Scheme 5">
        <a:dk1>
          <a:srgbClr val="FFFFFF"/>
        </a:dk1>
        <a:lt1>
          <a:srgbClr val="003366"/>
        </a:lt1>
        <a:dk2>
          <a:srgbClr val="808080"/>
        </a:dk2>
        <a:lt2>
          <a:srgbClr val="CCECFF"/>
        </a:lt2>
        <a:accent1>
          <a:srgbClr val="33CCCC"/>
        </a:accent1>
        <a:accent2>
          <a:srgbClr val="006699"/>
        </a:accent2>
        <a:accent3>
          <a:srgbClr val="AAADB9"/>
        </a:accent3>
        <a:accent4>
          <a:srgbClr val="DCDCDC"/>
        </a:accent4>
        <a:accent5>
          <a:srgbClr val="ADE2E2"/>
        </a:accent5>
        <a:accent6>
          <a:srgbClr val="005B89"/>
        </a:accent6>
        <a:hlink>
          <a:srgbClr val="00FFFF"/>
        </a:hlink>
        <a:folHlink>
          <a:srgbClr val="0000FF"/>
        </a:folHlink>
      </a:clrScheme>
    </a:extraClrScheme>
    <a:extraClrScheme>
      <a:clrScheme name="Default Color Scheme 6">
        <a:dk1>
          <a:srgbClr val="FFFFFF"/>
        </a:dk1>
        <a:lt1>
          <a:srgbClr val="000066"/>
        </a:lt1>
        <a:dk2>
          <a:srgbClr val="6666FF"/>
        </a:dk2>
        <a:lt2>
          <a:srgbClr val="FFFFFF"/>
        </a:lt2>
        <a:accent1>
          <a:srgbClr val="33CCFF"/>
        </a:accent1>
        <a:accent2>
          <a:srgbClr val="0000FF"/>
        </a:accent2>
        <a:accent3>
          <a:srgbClr val="AAAAB9"/>
        </a:accent3>
        <a:accent4>
          <a:srgbClr val="DCDCDC"/>
        </a:accent4>
        <a:accent5>
          <a:srgbClr val="ADE2FF"/>
        </a:accent5>
        <a:accent6>
          <a:srgbClr val="0000E5"/>
        </a:accent6>
        <a:hlink>
          <a:srgbClr val="FFFF99"/>
        </a:hlink>
        <a:folHlink>
          <a:srgbClr val="FFCC00"/>
        </a:folHlink>
      </a:clrScheme>
    </a:extraClrScheme>
    <a:extraClrScheme>
      <a:clrScheme name="Default Color Scheme 7">
        <a:dk1>
          <a:srgbClr val="FFFFFF"/>
        </a:dk1>
        <a:lt1>
          <a:srgbClr val="800080"/>
        </a:lt1>
        <a:dk2>
          <a:srgbClr val="000000"/>
        </a:dk2>
        <a:lt2>
          <a:srgbClr val="FFFFFF"/>
        </a:lt2>
        <a:accent1>
          <a:srgbClr val="CC66FF"/>
        </a:accent1>
        <a:accent2>
          <a:srgbClr val="990099"/>
        </a:accent2>
        <a:accent3>
          <a:srgbClr val="C1AAC1"/>
        </a:accent3>
        <a:accent4>
          <a:srgbClr val="DCDCDC"/>
        </a:accent4>
        <a:accent5>
          <a:srgbClr val="E2B9FF"/>
        </a:accent5>
        <a:accent6>
          <a:srgbClr val="890089"/>
        </a:accent6>
        <a:hlink>
          <a:srgbClr val="FF9900"/>
        </a:hlink>
        <a:folHlink>
          <a:srgbClr val="FF3300"/>
        </a:folHlink>
      </a:clrScheme>
    </a:extraClrScheme>
    <a:extraClrScheme>
      <a:clrScheme name="Default Color Scheme 8">
        <a:dk1>
          <a:srgbClr val="FFFFFF"/>
        </a:dk1>
        <a:lt1>
          <a:srgbClr val="800000"/>
        </a:lt1>
        <a:dk2>
          <a:srgbClr val="FF3300"/>
        </a:dk2>
        <a:lt2>
          <a:srgbClr val="FFFFCC"/>
        </a:lt2>
        <a:accent1>
          <a:srgbClr val="FF7C80"/>
        </a:accent1>
        <a:accent2>
          <a:srgbClr val="990000"/>
        </a:accent2>
        <a:accent3>
          <a:srgbClr val="C1AAAA"/>
        </a:accent3>
        <a:accent4>
          <a:srgbClr val="DCDCDC"/>
        </a:accent4>
        <a:accent5>
          <a:srgbClr val="FFBFC1"/>
        </a:accent5>
        <a:accent6>
          <a:srgbClr val="890000"/>
        </a:accent6>
        <a:hlink>
          <a:srgbClr val="FF66CC"/>
        </a:hlink>
        <a:folHlink>
          <a:srgbClr val="FFCC00"/>
        </a:folHlink>
      </a:clrScheme>
    </a:extraClrScheme>
  </a:extraClrSchemeLst>
</a:theme>
</file>

<file path=ppt/theme/theme5.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6.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Override1.xml><?xml version="1.0" encoding="utf-8"?>
<a:themeOverride xmlns:a="http://schemas.openxmlformats.org/drawingml/2006/main">
  <a:clrScheme name="">
    <a:dk1>
      <a:srgbClr val="FFFFFF"/>
    </a:dk1>
    <a:lt1>
      <a:srgbClr val="000066"/>
    </a:lt1>
    <a:dk2>
      <a:srgbClr val="FFFFCC"/>
    </a:dk2>
    <a:lt2>
      <a:srgbClr val="FFFFFF"/>
    </a:lt2>
    <a:accent1>
      <a:srgbClr val="0078F0"/>
    </a:accent1>
    <a:accent2>
      <a:srgbClr val="CCECFF"/>
    </a:accent2>
    <a:accent3>
      <a:srgbClr val="AAAAB9"/>
    </a:accent3>
    <a:accent4>
      <a:srgbClr val="DCDCDC"/>
    </a:accent4>
    <a:accent5>
      <a:srgbClr val="AABEF6"/>
    </a:accent5>
    <a:accent6>
      <a:srgbClr val="B7D3E5"/>
    </a:accent6>
    <a:hlink>
      <a:srgbClr val="3399FF"/>
    </a:hlink>
    <a:folHlink>
      <a:srgbClr val="FFCC00"/>
    </a:folHlink>
  </a:clrScheme>
</a:themeOverride>
</file>

<file path=ppt/theme/themeOverride2.xml><?xml version="1.0" encoding="utf-8"?>
<a:themeOverride xmlns:a="http://schemas.openxmlformats.org/drawingml/2006/main">
  <a:clrScheme name="">
    <a:dk1>
      <a:srgbClr val="FFFFFF"/>
    </a:dk1>
    <a:lt1>
      <a:srgbClr val="800000"/>
    </a:lt1>
    <a:dk2>
      <a:srgbClr val="602000"/>
    </a:dk2>
    <a:lt2>
      <a:srgbClr val="FFFFCC"/>
    </a:lt2>
    <a:accent1>
      <a:srgbClr val="FF3300"/>
    </a:accent1>
    <a:accent2>
      <a:srgbClr val="000000"/>
    </a:accent2>
    <a:accent3>
      <a:srgbClr val="C1AAAA"/>
    </a:accent3>
    <a:accent4>
      <a:srgbClr val="DCDCDC"/>
    </a:accent4>
    <a:accent5>
      <a:srgbClr val="FFADAA"/>
    </a:accent5>
    <a:accent6>
      <a:srgbClr val="000000"/>
    </a:accent6>
    <a:hlink>
      <a:srgbClr val="EBF25A"/>
    </a:hlink>
    <a:folHlink>
      <a:srgbClr val="F2AA68"/>
    </a:folHlink>
  </a:clrScheme>
</a:themeOverride>
</file>

<file path=ppt/theme/themeOverride3.xml><?xml version="1.0" encoding="utf-8"?>
<a:themeOverride xmlns:a="http://schemas.openxmlformats.org/drawingml/2006/main">
  <a:clrScheme name="">
    <a:dk1>
      <a:srgbClr val="FFFFFF"/>
    </a:dk1>
    <a:lt1>
      <a:srgbClr val="000000"/>
    </a:lt1>
    <a:dk2>
      <a:srgbClr val="800000"/>
    </a:dk2>
    <a:lt2>
      <a:srgbClr val="FFFFCC"/>
    </a:lt2>
    <a:accent1>
      <a:srgbClr val="777777"/>
    </a:accent1>
    <a:accent2>
      <a:srgbClr val="0033CC"/>
    </a:accent2>
    <a:accent3>
      <a:srgbClr val="AAAAAA"/>
    </a:accent3>
    <a:accent4>
      <a:srgbClr val="DCDCDC"/>
    </a:accent4>
    <a:accent5>
      <a:srgbClr val="BEBEBE"/>
    </a:accent5>
    <a:accent6>
      <a:srgbClr val="002DB7"/>
    </a:accent6>
    <a:hlink>
      <a:srgbClr val="800000"/>
    </a:hlink>
    <a:folHlink>
      <a:srgbClr val="660066"/>
    </a:folHlink>
  </a:clrScheme>
</a:themeOverride>
</file>

<file path=ppt/theme/themeOverride4.xml><?xml version="1.0" encoding="utf-8"?>
<a:themeOverride xmlns:a="http://schemas.openxmlformats.org/drawingml/2006/main">
  <a:clrScheme name="">
    <a:dk1>
      <a:srgbClr val="000000"/>
    </a:dk1>
    <a:lt1>
      <a:srgbClr val="FFFFFF"/>
    </a:lt1>
    <a:dk2>
      <a:srgbClr val="FFB800"/>
    </a:dk2>
    <a:lt2>
      <a:srgbClr val="FF0000"/>
    </a:lt2>
    <a:accent1>
      <a:srgbClr val="FFEF66"/>
    </a:accent1>
    <a:accent2>
      <a:srgbClr val="000000"/>
    </a:accent2>
    <a:accent3>
      <a:srgbClr val="FFFFFF"/>
    </a:accent3>
    <a:accent4>
      <a:srgbClr val="000000"/>
    </a:accent4>
    <a:accent5>
      <a:srgbClr val="FFF5B9"/>
    </a:accent5>
    <a:accent6>
      <a:srgbClr val="000000"/>
    </a:accent6>
    <a:hlink>
      <a:srgbClr val="00B200"/>
    </a:hlink>
    <a:folHlink>
      <a:srgbClr val="703DFF"/>
    </a:folHlink>
  </a:clrScheme>
</a:themeOverride>
</file>

<file path=docProps/app.xml><?xml version="1.0" encoding="utf-8"?>
<Properties xmlns="http://schemas.openxmlformats.org/officeDocument/2006/extended-properties">
  <ScaleCrop>0</ScaleCrop>
  <LinksUpToDate>0</LinksUpToDate>
</Properties>
</file>

<file path=docProps/core.xml><?xml version="1.0" encoding="utf-8"?>
<cp:coreProperties xmlns:cp="http://schemas.openxmlformats.org/package/2006/metadata/core-properties" xmlns:dc="http://purl.org/dc/elements/1.1/" xmlns:dcterms="http://purl.org/dc/terms/" xmlns:xsi="http://www.w3.org/2001/XMLSchema-instance">
  <dc:title>HOŞ GELDİNİZ</dc:title>
  <dc:creator>EROL AKDAĞ</dc:creator>
  <cp:lastModifiedBy>Ferdi</cp:lastModifiedBy>
  <dcterms:created xsi:type="dcterms:W3CDTF">2000-11-20T10:20:20Z</dcterms:created>
  <dcterms:modified xsi:type="dcterms:W3CDTF">2020-04-03T17:02:50Z</dcterms:modified>
</cp:coreProperties>
</file>